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36"/>
  </p:notesMasterIdLst>
  <p:handoutMasterIdLst>
    <p:handoutMasterId r:id="rId37"/>
  </p:handoutMasterIdLst>
  <p:sldIdLst>
    <p:sldId id="319" r:id="rId2"/>
    <p:sldId id="343" r:id="rId3"/>
    <p:sldId id="344" r:id="rId4"/>
    <p:sldId id="336" r:id="rId5"/>
    <p:sldId id="346" r:id="rId6"/>
    <p:sldId id="347" r:id="rId7"/>
    <p:sldId id="348" r:id="rId8"/>
    <p:sldId id="349" r:id="rId9"/>
    <p:sldId id="350" r:id="rId10"/>
    <p:sldId id="351" r:id="rId11"/>
    <p:sldId id="352" r:id="rId12"/>
    <p:sldId id="353" r:id="rId13"/>
    <p:sldId id="354" r:id="rId14"/>
    <p:sldId id="359" r:id="rId15"/>
    <p:sldId id="356" r:id="rId16"/>
    <p:sldId id="357" r:id="rId17"/>
    <p:sldId id="362" r:id="rId18"/>
    <p:sldId id="358" r:id="rId19"/>
    <p:sldId id="361" r:id="rId20"/>
    <p:sldId id="363" r:id="rId21"/>
    <p:sldId id="360" r:id="rId22"/>
    <p:sldId id="364" r:id="rId23"/>
    <p:sldId id="365" r:id="rId24"/>
    <p:sldId id="366" r:id="rId25"/>
    <p:sldId id="367" r:id="rId26"/>
    <p:sldId id="368" r:id="rId27"/>
    <p:sldId id="369" r:id="rId28"/>
    <p:sldId id="341" r:id="rId29"/>
    <p:sldId id="370" r:id="rId30"/>
    <p:sldId id="371" r:id="rId31"/>
    <p:sldId id="345" r:id="rId32"/>
    <p:sldId id="372" r:id="rId33"/>
    <p:sldId id="373" r:id="rId34"/>
    <p:sldId id="342" r:id="rId35"/>
  </p:sldIdLst>
  <p:sldSz cx="9144000" cy="6858000" type="screen4x3"/>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CC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8024" autoAdjust="0"/>
  </p:normalViewPr>
  <p:slideViewPr>
    <p:cSldViewPr>
      <p:cViewPr varScale="1">
        <p:scale>
          <a:sx n="106" d="100"/>
          <a:sy n="106" d="100"/>
        </p:scale>
        <p:origin x="-11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a:p>
        </p:txBody>
      </p:sp>
      <p:sp>
        <p:nvSpPr>
          <p:cNvPr id="3" name="Rectangle 3"/>
          <p:cNvSpPr>
            <a:spLocks noGrp="1"/>
          </p:cNvSpPr>
          <p:nvPr>
            <p:ph type="dt" sz="quarter" idx="1"/>
          </p:nvPr>
        </p:nvSpPr>
        <p:spPr>
          <a:xfrm>
            <a:off x="3884613" y="0"/>
            <a:ext cx="2971800" cy="457200"/>
          </a:xfrm>
          <a:prstGeom prst="rect">
            <a:avLst/>
          </a:prstGeom>
        </p:spPr>
        <p:txBody>
          <a:bodyPr vert="horz" rtlCol="0"/>
          <a:lstStyle>
            <a:lvl1pPr algn="r">
              <a:defRPr sz="1200"/>
            </a:lvl1pPr>
            <a:extLst/>
          </a:lstStyle>
          <a:p>
            <a:fld id="{68F88C59-319B-4332-9A1D-2A62CFCB00D8}" type="datetimeFigureOut">
              <a:rPr lang="en-US" smtClean="0"/>
              <a:pPr/>
              <a:t>9/1/2011</a:t>
            </a:fld>
            <a:endParaRPr lang="en-US"/>
          </a:p>
        </p:txBody>
      </p:sp>
      <p:sp>
        <p:nvSpPr>
          <p:cNvPr id="4" name="Rectangle 4"/>
          <p:cNvSpPr>
            <a:spLocks noGrp="1"/>
          </p:cNvSpPr>
          <p:nvPr>
            <p:ph type="ftr" sz="quarter" idx="2"/>
          </p:nvPr>
        </p:nvSpPr>
        <p:spPr>
          <a:xfrm>
            <a:off x="0" y="8685213"/>
            <a:ext cx="2971800" cy="457200"/>
          </a:xfrm>
          <a:prstGeom prst="rect">
            <a:avLst/>
          </a:prstGeom>
        </p:spPr>
        <p:txBody>
          <a:bodyPr vert="horz" rtlCol="0" anchor="b"/>
          <a:lstStyle>
            <a:lvl1pPr algn="l">
              <a:defRPr sz="1200"/>
            </a:lvl1pPr>
            <a:extLst/>
          </a:lstStyle>
          <a:p>
            <a:endParaRPr lang="en-US"/>
          </a:p>
        </p:txBody>
      </p:sp>
      <p:sp>
        <p:nvSpPr>
          <p:cNvPr id="5" name="Rectangle 5"/>
          <p:cNvSpPr>
            <a:spLocks noGrp="1"/>
          </p:cNvSpPr>
          <p:nvPr>
            <p:ph type="sldNum" sz="quarter" idx="3"/>
          </p:nvPr>
        </p:nvSpPr>
        <p:spPr>
          <a:xfrm>
            <a:off x="3884613" y="8685213"/>
            <a:ext cx="2971800" cy="457200"/>
          </a:xfrm>
          <a:prstGeom prst="rect">
            <a:avLst/>
          </a:prstGeom>
        </p:spPr>
        <p:txBody>
          <a:bodyPr vert="horz" rtlCol="0" anchor="b"/>
          <a:lstStyle>
            <a:lvl1pPr algn="r">
              <a:defRPr sz="1200"/>
            </a:lvl1pPr>
            <a:extLst/>
          </a:lstStyle>
          <a:p>
            <a:fld id="{B16A41B8-7DC3-4DB6-84E4-E105629EAA3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a:p>
        </p:txBody>
      </p:sp>
      <p:sp>
        <p:nvSpPr>
          <p:cNvPr id="3" name="Rectangle 3"/>
          <p:cNvSpPr>
            <a:spLocks noGrp="1"/>
          </p:cNvSpPr>
          <p:nvPr>
            <p:ph type="dt" idx="1"/>
          </p:nvPr>
        </p:nvSpPr>
        <p:spPr>
          <a:xfrm>
            <a:off x="3884613" y="0"/>
            <a:ext cx="2971800" cy="457200"/>
          </a:xfrm>
          <a:prstGeom prst="rect">
            <a:avLst/>
          </a:prstGeom>
        </p:spPr>
        <p:txBody>
          <a:bodyPr vert="horz" rtlCol="0"/>
          <a:lstStyle>
            <a:lvl1pPr algn="r">
              <a:defRPr sz="1200"/>
            </a:lvl1pPr>
            <a:extLst/>
          </a:lstStyle>
          <a:p>
            <a:fld id="{968B300D-05F0-4B43-940D-46DED5A791AD}" type="datetimeFigureOut">
              <a:rPr lang="en-US" smtClean="0"/>
              <a:pPr/>
              <a:t>9/1/2011</a:t>
            </a:fld>
            <a:endParaRPr lang="en-US"/>
          </a:p>
        </p:txBody>
      </p:sp>
      <p:sp>
        <p:nvSpPr>
          <p:cNvPr id="4" name="Rectangle 4"/>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extLst/>
          </a:lstStyle>
          <a:p>
            <a:endParaRPr lang="en-US"/>
          </a:p>
        </p:txBody>
      </p:sp>
      <p:sp>
        <p:nvSpPr>
          <p:cNvPr id="5" name="Rectangle 5"/>
          <p:cNvSpPr>
            <a:spLocks noGrp="1"/>
          </p:cNvSpPr>
          <p:nvPr>
            <p:ph type="body" sz="quarter" idx="3"/>
          </p:nvPr>
        </p:nvSpPr>
        <p:spPr>
          <a:xfrm>
            <a:off x="685800" y="4343400"/>
            <a:ext cx="5486400" cy="4114800"/>
          </a:xfrm>
          <a:prstGeom prst="rect">
            <a:avLst/>
          </a:prstGeom>
        </p:spPr>
        <p:txBody>
          <a:bodyPr vert="horz" rtlCol="0">
            <a:normAutofit/>
          </a:bodyPr>
          <a:lstStyle>
            <a:extLst/>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p:cNvSpPr>
          <p:nvPr>
            <p:ph type="ftr" sz="quarter" idx="4"/>
          </p:nvPr>
        </p:nvSpPr>
        <p:spPr>
          <a:xfrm>
            <a:off x="0" y="8685213"/>
            <a:ext cx="2971800" cy="457200"/>
          </a:xfrm>
          <a:prstGeom prst="rect">
            <a:avLst/>
          </a:prstGeom>
        </p:spPr>
        <p:txBody>
          <a:bodyPr vert="horz" rtlCol="0" anchor="b"/>
          <a:lstStyle>
            <a:lvl1pPr algn="l">
              <a:defRPr sz="1200"/>
            </a:lvl1pPr>
            <a:extLst/>
          </a:lstStyle>
          <a:p>
            <a:endParaRPr lang="en-US"/>
          </a:p>
        </p:txBody>
      </p:sp>
      <p:sp>
        <p:nvSpPr>
          <p:cNvPr id="7" name="Rectangle 7"/>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extLst/>
          </a:lstStyle>
          <a:p>
            <a:fld id="{9B26CD33-4337-4529-948A-94F6960B237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33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lbum Cover">
    <p:spTree>
      <p:nvGrpSpPr>
        <p:cNvPr id="1" name=""/>
        <p:cNvGrpSpPr/>
        <p:nvPr/>
      </p:nvGrpSpPr>
      <p:grpSpPr>
        <a:xfrm>
          <a:off x="0" y="0"/>
          <a:ext cx="0" cy="0"/>
          <a:chOff x="0" y="0"/>
          <a:chExt cx="0" cy="0"/>
        </a:xfrm>
      </p:grpSpPr>
      <p:sp>
        <p:nvSpPr>
          <p:cNvPr id="24" name="Rectangle 7"/>
          <p:cNvSpPr>
            <a:spLocks noGrp="1"/>
          </p:cNvSpPr>
          <p:nvPr>
            <p:ph type="title" hasCustomPrompt="1"/>
          </p:nvPr>
        </p:nvSpPr>
        <p:spPr>
          <a:xfrm>
            <a:off x="228601" y="3962400"/>
            <a:ext cx="8298485" cy="1066800"/>
          </a:xfrm>
        </p:spPr>
        <p:txBody>
          <a:bodyPr bIns="0"/>
          <a:lstStyle>
            <a:lvl1pPr algn="r">
              <a:defRPr lang="en-US" dirty="0"/>
            </a:lvl1pPr>
            <a:extLst/>
          </a:lstStyle>
          <a:p>
            <a:r>
              <a:rPr lang="en-US" dirty="0" smtClean="0"/>
              <a:t>Click to add photo album title</a:t>
            </a:r>
            <a:endParaRPr lang="en-US" dirty="0"/>
          </a:p>
        </p:txBody>
      </p:sp>
      <p:sp>
        <p:nvSpPr>
          <p:cNvPr id="30" name="Rectangle 7"/>
          <p:cNvSpPr>
            <a:spLocks/>
          </p:cNvSpPr>
          <p:nvPr/>
        </p:nvSpPr>
        <p:spPr>
          <a:xfrm>
            <a:off x="453736" y="5181600"/>
            <a:ext cx="8229600" cy="1143000"/>
          </a:xfrm>
          <a:prstGeom prst="rect">
            <a:avLst/>
          </a:prstGeom>
        </p:spPr>
        <p:txBody>
          <a:bodyPr vert="horz" anchor="ctr">
            <a:normAutofit/>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1" u="none" strike="noStrike" kern="0" cap="none" spc="0" normalizeH="0" baseline="0" noProof="0" dirty="0">
              <a:ln>
                <a:noFill/>
              </a:ln>
              <a:solidFill>
                <a:schemeClr val="tx1"/>
              </a:solidFill>
              <a:effectLst/>
              <a:uLnTx/>
              <a:uFillTx/>
              <a:latin typeface="+mj-lt"/>
              <a:ea typeface="+mj-ea"/>
              <a:cs typeface="+mj-cs"/>
            </a:endParaRPr>
          </a:p>
        </p:txBody>
      </p:sp>
      <p:sp>
        <p:nvSpPr>
          <p:cNvPr id="9" name="Rectangle 7"/>
          <p:cNvSpPr>
            <a:spLocks noGrp="1"/>
          </p:cNvSpPr>
          <p:nvPr>
            <p:ph type="body" sz="quarter" idx="10" hasCustomPrompt="1"/>
          </p:nvPr>
        </p:nvSpPr>
        <p:spPr>
          <a:xfrm>
            <a:off x="2133600" y="5133975"/>
            <a:ext cx="6386947" cy="1219200"/>
          </a:xfrm>
        </p:spPr>
        <p:txBody>
          <a:bodyPr vert="horz" tIns="0" anchor="t" anchorCtr="0">
            <a:noAutofit/>
          </a:bodyPr>
          <a:lstStyle>
            <a:lvl1pPr marL="0" marR="0" indent="0" algn="r" rtl="0" latinLnBrk="0">
              <a:spcBef>
                <a:spcPct val="20000"/>
              </a:spcBef>
              <a:buFontTx/>
              <a:buNone/>
              <a:defRPr sz="1800" i="0" baseline="0">
                <a:solidFill>
                  <a:schemeClr val="tx1"/>
                </a:solidFill>
                <a:latin typeface="+mn-lt"/>
                <a:ea typeface="+mn-ea"/>
                <a:cs typeface="+mn-cs"/>
              </a:defRPr>
            </a:lvl1pPr>
            <a:extLst/>
          </a:lstStyle>
          <a:p>
            <a:pPr lvl="0"/>
            <a:r>
              <a:rPr lang="en-US" dirty="0" smtClean="0"/>
              <a:t>Click to add date and other details</a:t>
            </a:r>
            <a:endParaRPr lang="en-US" dirty="0"/>
          </a:p>
        </p:txBody>
      </p:sp>
      <p:sp>
        <p:nvSpPr>
          <p:cNvPr id="27" name="Rectangle 6"/>
          <p:cNvSpPr>
            <a:spLocks noGrp="1"/>
          </p:cNvSpPr>
          <p:nvPr>
            <p:ph type="pic" sz="quarter" idx="11"/>
          </p:nvPr>
        </p:nvSpPr>
        <p:spPr>
          <a:xfrm>
            <a:off x="6096000" y="1600200"/>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a:buFontTx/>
              <a:buNone/>
            </a:pPr>
            <a:r>
              <a:rPr lang="en-US" sz="2000" smtClean="0"/>
              <a:t>Click icon to add picture</a:t>
            </a:r>
            <a:endParaRPr lang="en-US" sz="2000" dirty="0"/>
          </a:p>
        </p:txBody>
      </p:sp>
      <p:sp>
        <p:nvSpPr>
          <p:cNvPr id="6" name="Rectangle 5"/>
          <p:cNvSpPr/>
          <p:nvPr userDrawn="1"/>
        </p:nvSpPr>
        <p:spPr>
          <a:xfrm>
            <a:off x="176844" y="186904"/>
            <a:ext cx="8763000" cy="6213896"/>
          </a:xfrm>
          <a:prstGeom prst="rect">
            <a:avLst/>
          </a:prstGeom>
          <a:noFill/>
          <a:ln w="9525" cap="rnd" cmpd="sng" algn="ctr">
            <a:solidFill>
              <a:schemeClr val="bg1">
                <a:tint val="85000"/>
              </a:schemeClr>
            </a:solidFill>
            <a:prstDash val="dash"/>
          </a:ln>
          <a:effectLst>
            <a:outerShdw blurRad="25400" dist="12700" dir="5400000" algn="tl" rotWithShape="0">
              <a:schemeClr val="bg1">
                <a:alpha val="60000"/>
              </a:scheme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p>
        </p:txBody>
      </p:sp>
      <p:sp>
        <p:nvSpPr>
          <p:cNvPr id="11" name="Rectangle 10"/>
          <p:cNvSpPr>
            <a:spLocks noGrp="1"/>
          </p:cNvSpPr>
          <p:nvPr>
            <p:ph type="dt" sz="half" idx="12"/>
          </p:nvPr>
        </p:nvSpPr>
        <p:spPr/>
        <p:txBody>
          <a:bodyPr/>
          <a:lstStyle>
            <a:extLst/>
          </a:lstStyle>
          <a:p>
            <a:fld id="{F30C84A2-23CF-44F5-B813-5187ED5C7D1C}" type="datetimeFigureOut">
              <a:rPr lang="en-US" sz="1200" smtClean="0">
                <a:solidFill>
                  <a:schemeClr val="tx2"/>
                </a:solidFill>
              </a:rPr>
              <a:pPr/>
              <a:t>9/1/2011</a:t>
            </a:fld>
            <a:endParaRPr lang="en-US"/>
          </a:p>
        </p:txBody>
      </p:sp>
      <p:sp>
        <p:nvSpPr>
          <p:cNvPr id="12" name="Rectangle 11"/>
          <p:cNvSpPr>
            <a:spLocks noGrp="1"/>
          </p:cNvSpPr>
          <p:nvPr>
            <p:ph type="sldNum" sz="quarter" idx="13"/>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13" name="Rectangle 12"/>
          <p:cNvSpPr>
            <a:spLocks noGrp="1"/>
          </p:cNvSpPr>
          <p:nvPr>
            <p:ph type="ftr" sz="quarter" idx="14"/>
          </p:nvPr>
        </p:nvSpPr>
        <p:spPr/>
        <p:txBody>
          <a:bodyPr/>
          <a:lstStyle>
            <a:extLst/>
          </a:lstStyle>
          <a:p>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Up Landscape with Caption">
    <p:spTree>
      <p:nvGrpSpPr>
        <p:cNvPr id="1" name=""/>
        <p:cNvGrpSpPr/>
        <p:nvPr/>
      </p:nvGrpSpPr>
      <p:grpSpPr>
        <a:xfrm>
          <a:off x="0" y="0"/>
          <a:ext cx="0" cy="0"/>
          <a:chOff x="0" y="0"/>
          <a:chExt cx="0" cy="0"/>
        </a:xfrm>
      </p:grpSpPr>
      <p:sp>
        <p:nvSpPr>
          <p:cNvPr id="3" name="Rectangle 7"/>
          <p:cNvSpPr>
            <a:spLocks noGrp="1" noChangeAspect="1"/>
          </p:cNvSpPr>
          <p:nvPr>
            <p:ph type="pic" sz="quarter" idx="11"/>
          </p:nvPr>
        </p:nvSpPr>
        <p:spPr>
          <a:xfrm>
            <a:off x="4663440" y="3403823"/>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Click icon to add picture</a:t>
            </a:r>
            <a:endParaRPr lang="en-US" dirty="0"/>
          </a:p>
        </p:txBody>
      </p:sp>
      <p:sp>
        <p:nvSpPr>
          <p:cNvPr id="15" name="Rectangle 7"/>
          <p:cNvSpPr>
            <a:spLocks noGrp="1" noChangeAspect="1"/>
          </p:cNvSpPr>
          <p:nvPr>
            <p:ph type="pic" sz="quarter" idx="12"/>
          </p:nvPr>
        </p:nvSpPr>
        <p:spPr>
          <a:xfrm>
            <a:off x="457200" y="3403823"/>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Click icon to add picture</a:t>
            </a:r>
            <a:endParaRPr lang="en-US" dirty="0"/>
          </a:p>
        </p:txBody>
      </p:sp>
      <p:sp>
        <p:nvSpPr>
          <p:cNvPr id="26" name="Rectangle 7"/>
          <p:cNvSpPr>
            <a:spLocks noGrp="1" noChangeAspect="1"/>
          </p:cNvSpPr>
          <p:nvPr>
            <p:ph type="pic" sz="quarter" idx="13"/>
          </p:nvPr>
        </p:nvSpPr>
        <p:spPr>
          <a:xfrm>
            <a:off x="4663440" y="228600"/>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Click icon to add picture</a:t>
            </a:r>
            <a:endParaRPr lang="en-US" dirty="0"/>
          </a:p>
        </p:txBody>
      </p:sp>
      <p:sp>
        <p:nvSpPr>
          <p:cNvPr id="27" name="Rectangle 11"/>
          <p:cNvSpPr>
            <a:spLocks noGrp="1"/>
          </p:cNvSpPr>
          <p:nvPr>
            <p:ph type="body" sz="quarter" idx="14" hasCustomPrompt="1"/>
          </p:nvPr>
        </p:nvSpPr>
        <p:spPr>
          <a:xfrm>
            <a:off x="457200" y="228600"/>
            <a:ext cx="4023360" cy="3017520"/>
          </a:xfrm>
        </p:spPr>
        <p:txBody>
          <a:bodyPr anchor="b"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6" name="Rectangle 5"/>
          <p:cNvSpPr>
            <a:spLocks noGrp="1"/>
          </p:cNvSpPr>
          <p:nvPr>
            <p:ph type="dt" sz="half" idx="15"/>
          </p:nvPr>
        </p:nvSpPr>
        <p:spPr/>
        <p:txBody>
          <a:bodyPr/>
          <a:lstStyle>
            <a:extLst/>
          </a:lstStyle>
          <a:p>
            <a:fld id="{F30C84A2-23CF-44F5-B813-5187ED5C7D1C}" type="datetimeFigureOut">
              <a:rPr lang="en-US" sz="1200" smtClean="0">
                <a:solidFill>
                  <a:schemeClr val="tx2"/>
                </a:solidFill>
              </a:rPr>
              <a:pPr/>
              <a:t>9/1/2011</a:t>
            </a:fld>
            <a:endParaRPr lang="en-US"/>
          </a:p>
        </p:txBody>
      </p:sp>
      <p:sp>
        <p:nvSpPr>
          <p:cNvPr id="7" name="Rectangle 6"/>
          <p:cNvSpPr>
            <a:spLocks noGrp="1"/>
          </p:cNvSpPr>
          <p:nvPr>
            <p:ph type="sldNum" sz="quarter" idx="16"/>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8" name="Rectangle 7"/>
          <p:cNvSpPr>
            <a:spLocks noGrp="1"/>
          </p:cNvSpPr>
          <p:nvPr>
            <p:ph type="ftr" sz="quarter" idx="17"/>
          </p:nvPr>
        </p:nvSpPr>
        <p:spPr/>
        <p:txBody>
          <a:bodyPr/>
          <a:lstStyle>
            <a:extLst/>
          </a:lstStyle>
          <a:p>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Up Mixed">
    <p:spTree>
      <p:nvGrpSpPr>
        <p:cNvPr id="1" name=""/>
        <p:cNvGrpSpPr/>
        <p:nvPr/>
      </p:nvGrpSpPr>
      <p:grpSpPr>
        <a:xfrm>
          <a:off x="0" y="0"/>
          <a:ext cx="0" cy="0"/>
          <a:chOff x="0" y="0"/>
          <a:chExt cx="0" cy="0"/>
        </a:xfrm>
      </p:grpSpPr>
      <p:sp>
        <p:nvSpPr>
          <p:cNvPr id="7" name="Rectangle 7"/>
          <p:cNvSpPr>
            <a:spLocks noGrp="1" noChangeAspect="1"/>
          </p:cNvSpPr>
          <p:nvPr>
            <p:ph type="pic" sz="quarter" idx="11"/>
          </p:nvPr>
        </p:nvSpPr>
        <p:spPr>
          <a:xfrm>
            <a:off x="5067301" y="3436620"/>
            <a:ext cx="3649900" cy="2889504"/>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smtClean="0"/>
              <a:t>Click icon to add picture</a:t>
            </a:r>
            <a:endParaRPr lang="en-US" dirty="0"/>
          </a:p>
        </p:txBody>
      </p:sp>
      <p:sp>
        <p:nvSpPr>
          <p:cNvPr id="29" name="Rectangle 7"/>
          <p:cNvSpPr>
            <a:spLocks noGrp="1" noChangeAspect="1"/>
          </p:cNvSpPr>
          <p:nvPr>
            <p:ph type="pic" sz="quarter" idx="12"/>
          </p:nvPr>
        </p:nvSpPr>
        <p:spPr>
          <a:xfrm>
            <a:off x="426721" y="384048"/>
            <a:ext cx="4457700" cy="5943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smtClean="0"/>
              <a:t>Click icon to add picture</a:t>
            </a:r>
            <a:endParaRPr lang="en-US" dirty="0"/>
          </a:p>
        </p:txBody>
      </p:sp>
      <p:sp>
        <p:nvSpPr>
          <p:cNvPr id="10" name="Rectangle 7"/>
          <p:cNvSpPr>
            <a:spLocks noGrp="1" noChangeAspect="1"/>
          </p:cNvSpPr>
          <p:nvPr>
            <p:ph type="pic" sz="quarter" idx="13"/>
          </p:nvPr>
        </p:nvSpPr>
        <p:spPr>
          <a:xfrm>
            <a:off x="5067300" y="389333"/>
            <a:ext cx="3657600" cy="2887269"/>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smtClean="0"/>
              <a:t>Click icon to add picture</a:t>
            </a:r>
            <a:endParaRPr lang="en-US" dirty="0"/>
          </a:p>
        </p:txBody>
      </p:sp>
      <p:sp>
        <p:nvSpPr>
          <p:cNvPr id="5" name="Rectangle 4"/>
          <p:cNvSpPr>
            <a:spLocks noGrp="1"/>
          </p:cNvSpPr>
          <p:nvPr>
            <p:ph type="dt" sz="half" idx="14"/>
          </p:nvPr>
        </p:nvSpPr>
        <p:spPr/>
        <p:txBody>
          <a:bodyPr/>
          <a:lstStyle>
            <a:extLst/>
          </a:lstStyle>
          <a:p>
            <a:fld id="{F30C84A2-23CF-44F5-B813-5187ED5C7D1C}" type="datetimeFigureOut">
              <a:rPr lang="en-US" sz="1200" smtClean="0">
                <a:solidFill>
                  <a:schemeClr val="tx2"/>
                </a:solidFill>
              </a:rPr>
              <a:pPr/>
              <a:t>9/1/2011</a:t>
            </a:fld>
            <a:endParaRPr lang="en-US"/>
          </a:p>
        </p:txBody>
      </p:sp>
      <p:sp>
        <p:nvSpPr>
          <p:cNvPr id="6" name="Rectangle 5"/>
          <p:cNvSpPr>
            <a:spLocks noGrp="1"/>
          </p:cNvSpPr>
          <p:nvPr>
            <p:ph type="sldNum" sz="quarter" idx="15"/>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8" name="Rectangle 7"/>
          <p:cNvSpPr>
            <a:spLocks noGrp="1"/>
          </p:cNvSpPr>
          <p:nvPr>
            <p:ph type="ftr" sz="quarter" idx="16"/>
          </p:nvPr>
        </p:nvSpPr>
        <p:spPr/>
        <p:txBody>
          <a:bodyPr/>
          <a:lstStyle>
            <a:extLst/>
          </a:lstStyle>
          <a:p>
            <a:endParaRPr lang="en-US"/>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4-Up Portrait with Captions">
    <p:spTree>
      <p:nvGrpSpPr>
        <p:cNvPr id="1" name=""/>
        <p:cNvGrpSpPr/>
        <p:nvPr/>
      </p:nvGrpSpPr>
      <p:grpSpPr>
        <a:xfrm>
          <a:off x="0" y="0"/>
          <a:ext cx="0" cy="0"/>
          <a:chOff x="0" y="0"/>
          <a:chExt cx="0" cy="0"/>
        </a:xfrm>
      </p:grpSpPr>
      <p:sp>
        <p:nvSpPr>
          <p:cNvPr id="31" name="Rectangle 7"/>
          <p:cNvSpPr>
            <a:spLocks noGrp="1"/>
          </p:cNvSpPr>
          <p:nvPr>
            <p:ph type="pic" sz="quarter" idx="14"/>
          </p:nvPr>
        </p:nvSpPr>
        <p:spPr>
          <a:xfrm>
            <a:off x="2229298" y="228600"/>
            <a:ext cx="2285215"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3" name="Rectangle 7"/>
          <p:cNvSpPr>
            <a:spLocks noGrp="1"/>
          </p:cNvSpPr>
          <p:nvPr>
            <p:ph type="pic" sz="quarter" idx="26"/>
          </p:nvPr>
        </p:nvSpPr>
        <p:spPr>
          <a:xfrm>
            <a:off x="2229298" y="3365392"/>
            <a:ext cx="2285215"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10" name="Rectangle 7"/>
          <p:cNvSpPr>
            <a:spLocks noGrp="1" noChangeAspect="1"/>
          </p:cNvSpPr>
          <p:nvPr>
            <p:ph type="pic" sz="quarter" idx="25"/>
          </p:nvPr>
        </p:nvSpPr>
        <p:spPr>
          <a:xfrm>
            <a:off x="4672217" y="228600"/>
            <a:ext cx="2286000"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7" name="Rectangle 7"/>
          <p:cNvSpPr>
            <a:spLocks noGrp="1"/>
          </p:cNvSpPr>
          <p:nvPr>
            <p:ph type="pic" sz="quarter" idx="27"/>
          </p:nvPr>
        </p:nvSpPr>
        <p:spPr>
          <a:xfrm>
            <a:off x="4667697" y="3365392"/>
            <a:ext cx="2285215"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6" name="Rectangle 7"/>
          <p:cNvSpPr>
            <a:spLocks noGrp="1"/>
          </p:cNvSpPr>
          <p:nvPr>
            <p:ph type="body" sz="quarter" idx="16" hasCustomPrompt="1"/>
          </p:nvPr>
        </p:nvSpPr>
        <p:spPr>
          <a:xfrm>
            <a:off x="400497" y="1295400"/>
            <a:ext cx="1676400" cy="1905000"/>
          </a:xfrm>
        </p:spPr>
        <p:txBody>
          <a:bodyPr anchor="b" anchorCtr="0">
            <a:noAutofit/>
          </a:bodyPr>
          <a:lstStyle>
            <a:lvl1pPr marL="0" marR="0" indent="0" algn="r" rtl="0" latinLnBrk="0">
              <a:spcBef>
                <a:spcPct val="20000"/>
              </a:spcBef>
              <a:buFontTx/>
              <a:buNone/>
              <a:defRPr sz="16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14" name="Rectangle 7"/>
          <p:cNvSpPr>
            <a:spLocks noGrp="1"/>
          </p:cNvSpPr>
          <p:nvPr>
            <p:ph type="body" sz="quarter" idx="29" hasCustomPrompt="1"/>
          </p:nvPr>
        </p:nvSpPr>
        <p:spPr>
          <a:xfrm>
            <a:off x="7086600" y="1295400"/>
            <a:ext cx="1676400" cy="1905000"/>
          </a:xfrm>
        </p:spPr>
        <p:txBody>
          <a:bodyPr anchor="b" anchorCtr="0"/>
          <a:lstStyle>
            <a:lvl1pPr marL="0" marR="0" indent="0" algn="l">
              <a:buFontTx/>
              <a:buNone/>
              <a:defRPr sz="1600" baseline="0"/>
            </a:lvl1pPr>
            <a:extLst/>
          </a:lstStyle>
          <a:p>
            <a:pPr lvl="0"/>
            <a:r>
              <a:rPr lang="en-US" dirty="0" smtClean="0"/>
              <a:t>Click to add caption</a:t>
            </a:r>
            <a:endParaRPr lang="en-US" dirty="0"/>
          </a:p>
        </p:txBody>
      </p:sp>
      <p:sp>
        <p:nvSpPr>
          <p:cNvPr id="4" name="Rectangle 7"/>
          <p:cNvSpPr>
            <a:spLocks noGrp="1"/>
          </p:cNvSpPr>
          <p:nvPr>
            <p:ph type="body" sz="quarter" idx="28" hasCustomPrompt="1"/>
          </p:nvPr>
        </p:nvSpPr>
        <p:spPr>
          <a:xfrm>
            <a:off x="400497" y="3352800"/>
            <a:ext cx="1676400" cy="1905000"/>
          </a:xfrm>
        </p:spPr>
        <p:txBody>
          <a:bodyPr anchor="t" anchorCtr="0"/>
          <a:lstStyle>
            <a:lvl1pPr marL="0" marR="0" indent="0" algn="r">
              <a:buFontTx/>
              <a:buNone/>
              <a:defRPr sz="1600" baseline="0"/>
            </a:lvl1pPr>
            <a:extLst/>
          </a:lstStyle>
          <a:p>
            <a:pPr lvl="0"/>
            <a:r>
              <a:rPr lang="en-US" dirty="0" smtClean="0"/>
              <a:t>Click to add caption</a:t>
            </a:r>
            <a:endParaRPr lang="en-US" dirty="0"/>
          </a:p>
        </p:txBody>
      </p:sp>
      <p:sp>
        <p:nvSpPr>
          <p:cNvPr id="13" name="Rectangle 7"/>
          <p:cNvSpPr>
            <a:spLocks noGrp="1"/>
          </p:cNvSpPr>
          <p:nvPr>
            <p:ph type="body" sz="quarter" idx="30" hasCustomPrompt="1"/>
          </p:nvPr>
        </p:nvSpPr>
        <p:spPr>
          <a:xfrm>
            <a:off x="7086600" y="3352800"/>
            <a:ext cx="1676400" cy="1905000"/>
          </a:xfrm>
        </p:spPr>
        <p:txBody>
          <a:bodyPr anchor="t" anchorCtr="0"/>
          <a:lstStyle>
            <a:lvl1pPr marL="0" marR="0" indent="0" algn="l">
              <a:buFontTx/>
              <a:buNone/>
              <a:defRPr sz="1600" baseline="0"/>
            </a:lvl1pPr>
            <a:extLst/>
          </a:lstStyle>
          <a:p>
            <a:pPr lvl="0"/>
            <a:r>
              <a:rPr lang="en-US" dirty="0" smtClean="0"/>
              <a:t>Click to add caption</a:t>
            </a:r>
            <a:endParaRPr lang="en-US" dirty="0"/>
          </a:p>
        </p:txBody>
      </p:sp>
      <p:sp>
        <p:nvSpPr>
          <p:cNvPr id="11" name="Rectangle 10"/>
          <p:cNvSpPr>
            <a:spLocks noGrp="1"/>
          </p:cNvSpPr>
          <p:nvPr>
            <p:ph type="dt" sz="half" idx="31"/>
          </p:nvPr>
        </p:nvSpPr>
        <p:spPr/>
        <p:txBody>
          <a:bodyPr/>
          <a:lstStyle>
            <a:extLst/>
          </a:lstStyle>
          <a:p>
            <a:fld id="{F30C84A2-23CF-44F5-B813-5187ED5C7D1C}" type="datetimeFigureOut">
              <a:rPr lang="en-US" sz="1200" smtClean="0">
                <a:solidFill>
                  <a:schemeClr val="tx2"/>
                </a:solidFill>
              </a:rPr>
              <a:pPr/>
              <a:t>9/1/2011</a:t>
            </a:fld>
            <a:endParaRPr lang="en-US"/>
          </a:p>
        </p:txBody>
      </p:sp>
      <p:sp>
        <p:nvSpPr>
          <p:cNvPr id="12" name="Rectangle 11"/>
          <p:cNvSpPr>
            <a:spLocks noGrp="1"/>
          </p:cNvSpPr>
          <p:nvPr>
            <p:ph type="sldNum" sz="quarter" idx="32"/>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15" name="Rectangle 14"/>
          <p:cNvSpPr>
            <a:spLocks noGrp="1"/>
          </p:cNvSpPr>
          <p:nvPr>
            <p:ph type="ftr" sz="quarter" idx="33"/>
          </p:nvPr>
        </p:nvSpPr>
        <p:spPr/>
        <p:txBody>
          <a:bodyPr/>
          <a:lstStyle>
            <a:extLst/>
          </a:lstStyle>
          <a:p>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4-Up landscape with Caption">
    <p:spTree>
      <p:nvGrpSpPr>
        <p:cNvPr id="1" name=""/>
        <p:cNvGrpSpPr/>
        <p:nvPr/>
      </p:nvGrpSpPr>
      <p:grpSpPr>
        <a:xfrm>
          <a:off x="0" y="0"/>
          <a:ext cx="0" cy="0"/>
          <a:chOff x="0" y="0"/>
          <a:chExt cx="0" cy="0"/>
        </a:xfrm>
      </p:grpSpPr>
      <p:sp>
        <p:nvSpPr>
          <p:cNvPr id="24" name="Rectangle 7"/>
          <p:cNvSpPr>
            <a:spLocks noGrp="1"/>
          </p:cNvSpPr>
          <p:nvPr>
            <p:ph type="pic" sz="quarter" idx="14"/>
          </p:nvPr>
        </p:nvSpPr>
        <p:spPr>
          <a:xfrm>
            <a:off x="926822" y="533400"/>
            <a:ext cx="3653297"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8" name="Rectangle 7"/>
          <p:cNvSpPr>
            <a:spLocks noGrp="1"/>
          </p:cNvSpPr>
          <p:nvPr>
            <p:ph type="body" sz="quarter" idx="16" hasCustomPrompt="1"/>
          </p:nvPr>
        </p:nvSpPr>
        <p:spPr>
          <a:xfrm>
            <a:off x="926821" y="6172200"/>
            <a:ext cx="3657600" cy="304800"/>
          </a:xfrm>
        </p:spPr>
        <p:txBody>
          <a:bodyPr lIns="9144" anchor="t" anchorCtr="0"/>
          <a:lstStyle>
            <a:lvl1pPr marL="0" marR="0" indent="0" algn="l">
              <a:buFontTx/>
              <a:buNone/>
              <a:defRPr sz="1600" baseline="0"/>
            </a:lvl1pPr>
            <a:extLst/>
          </a:lstStyle>
          <a:p>
            <a:pPr lvl="0"/>
            <a:r>
              <a:rPr lang="en-US" dirty="0" smtClean="0"/>
              <a:t>Click to add caption</a:t>
            </a:r>
            <a:endParaRPr lang="en-US" dirty="0"/>
          </a:p>
        </p:txBody>
      </p:sp>
      <p:sp>
        <p:nvSpPr>
          <p:cNvPr id="9" name="Rectangle 7"/>
          <p:cNvSpPr>
            <a:spLocks noGrp="1"/>
          </p:cNvSpPr>
          <p:nvPr>
            <p:ph type="pic" sz="quarter" idx="17"/>
          </p:nvPr>
        </p:nvSpPr>
        <p:spPr>
          <a:xfrm>
            <a:off x="4660621" y="5334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6" name="Rectangle 7"/>
          <p:cNvSpPr>
            <a:spLocks noGrp="1"/>
          </p:cNvSpPr>
          <p:nvPr>
            <p:ph type="pic" sz="quarter" idx="18"/>
          </p:nvPr>
        </p:nvSpPr>
        <p:spPr>
          <a:xfrm>
            <a:off x="926821" y="33528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14" name="Rectangle 7"/>
          <p:cNvSpPr>
            <a:spLocks noGrp="1"/>
          </p:cNvSpPr>
          <p:nvPr>
            <p:ph type="pic" sz="quarter" idx="19"/>
          </p:nvPr>
        </p:nvSpPr>
        <p:spPr>
          <a:xfrm>
            <a:off x="4660621" y="33528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4" name="Rectangle 7"/>
          <p:cNvSpPr>
            <a:spLocks noGrp="1"/>
          </p:cNvSpPr>
          <p:nvPr>
            <p:ph type="body" sz="quarter" idx="22" hasCustomPrompt="1"/>
          </p:nvPr>
        </p:nvSpPr>
        <p:spPr>
          <a:xfrm>
            <a:off x="926821" y="152400"/>
            <a:ext cx="3657600" cy="304800"/>
          </a:xfrm>
        </p:spPr>
        <p:txBody>
          <a:bodyPr lIns="9144" anchor="t" anchorCtr="0"/>
          <a:lstStyle>
            <a:lvl1pPr marL="0" marR="0" indent="0" algn="l">
              <a:buFontTx/>
              <a:buNone/>
              <a:defRPr sz="1600" baseline="0"/>
            </a:lvl1pPr>
            <a:extLst/>
          </a:lstStyle>
          <a:p>
            <a:pPr lvl="0"/>
            <a:r>
              <a:rPr lang="en-US" dirty="0" smtClean="0"/>
              <a:t>Click to add caption</a:t>
            </a:r>
            <a:endParaRPr lang="en-US" dirty="0"/>
          </a:p>
        </p:txBody>
      </p:sp>
      <p:sp>
        <p:nvSpPr>
          <p:cNvPr id="18" name="Rectangle 7"/>
          <p:cNvSpPr>
            <a:spLocks noGrp="1"/>
          </p:cNvSpPr>
          <p:nvPr>
            <p:ph type="body" sz="quarter" idx="23" hasCustomPrompt="1"/>
          </p:nvPr>
        </p:nvSpPr>
        <p:spPr>
          <a:xfrm>
            <a:off x="4660621" y="6172200"/>
            <a:ext cx="3657600" cy="304800"/>
          </a:xfrm>
        </p:spPr>
        <p:txBody>
          <a:bodyPr lIns="9144" anchor="t" anchorCtr="0"/>
          <a:lstStyle>
            <a:lvl1pPr marL="0" marR="0" indent="0" algn="l">
              <a:buFontTx/>
              <a:buNone/>
              <a:defRPr sz="1600" baseline="0"/>
            </a:lvl1pPr>
            <a:extLst/>
          </a:lstStyle>
          <a:p>
            <a:pPr lvl="0"/>
            <a:r>
              <a:rPr lang="en-US" dirty="0" smtClean="0"/>
              <a:t>Click to add caption</a:t>
            </a:r>
            <a:endParaRPr lang="en-US" dirty="0"/>
          </a:p>
        </p:txBody>
      </p:sp>
      <p:sp>
        <p:nvSpPr>
          <p:cNvPr id="16" name="Rectangle 7"/>
          <p:cNvSpPr>
            <a:spLocks noGrp="1"/>
          </p:cNvSpPr>
          <p:nvPr>
            <p:ph type="body" sz="quarter" idx="24" hasCustomPrompt="1"/>
          </p:nvPr>
        </p:nvSpPr>
        <p:spPr>
          <a:xfrm>
            <a:off x="4660621" y="152400"/>
            <a:ext cx="3657600" cy="304800"/>
          </a:xfrm>
        </p:spPr>
        <p:txBody>
          <a:bodyPr lIns="9144" anchor="t" anchorCtr="0"/>
          <a:lstStyle>
            <a:lvl1pPr marL="0" marR="0" indent="0" algn="l">
              <a:buFontTx/>
              <a:buNone/>
              <a:defRPr sz="1600" baseline="0"/>
            </a:lvl1pPr>
            <a:extLst/>
          </a:lstStyle>
          <a:p>
            <a:pPr lvl="0"/>
            <a:r>
              <a:rPr lang="en-US" dirty="0" smtClean="0"/>
              <a:t>Click to add caption</a:t>
            </a:r>
            <a:endParaRPr lang="en-US" dirty="0"/>
          </a:p>
        </p:txBody>
      </p:sp>
      <p:sp>
        <p:nvSpPr>
          <p:cNvPr id="10" name="Rectangle 9"/>
          <p:cNvSpPr>
            <a:spLocks noGrp="1"/>
          </p:cNvSpPr>
          <p:nvPr>
            <p:ph type="dt" sz="half" idx="25"/>
          </p:nvPr>
        </p:nvSpPr>
        <p:spPr/>
        <p:txBody>
          <a:bodyPr/>
          <a:lstStyle>
            <a:extLst/>
          </a:lstStyle>
          <a:p>
            <a:fld id="{F30C84A2-23CF-44F5-B813-5187ED5C7D1C}" type="datetimeFigureOut">
              <a:rPr lang="en-US" sz="1200" smtClean="0">
                <a:solidFill>
                  <a:schemeClr val="tx2"/>
                </a:solidFill>
              </a:rPr>
              <a:pPr/>
              <a:t>9/1/2011</a:t>
            </a:fld>
            <a:endParaRPr lang="en-US"/>
          </a:p>
        </p:txBody>
      </p:sp>
      <p:sp>
        <p:nvSpPr>
          <p:cNvPr id="11" name="Rectangle 10"/>
          <p:cNvSpPr>
            <a:spLocks noGrp="1"/>
          </p:cNvSpPr>
          <p:nvPr>
            <p:ph type="sldNum" sz="quarter" idx="26"/>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12" name="Rectangle 11"/>
          <p:cNvSpPr>
            <a:spLocks noGrp="1"/>
          </p:cNvSpPr>
          <p:nvPr>
            <p:ph type="ftr" sz="quarter" idx="27"/>
          </p:nvPr>
        </p:nvSpPr>
        <p:spPr/>
        <p:txBody>
          <a:bodyPr/>
          <a:lstStyle>
            <a:extLst/>
          </a:lstStyle>
          <a:p>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4-Up Portrait with Large Caption">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152401" y="1524001"/>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30" name="Rectangle 7"/>
          <p:cNvSpPr>
            <a:spLocks noGrp="1"/>
          </p:cNvSpPr>
          <p:nvPr>
            <p:ph type="pic" sz="quarter" idx="31"/>
          </p:nvPr>
        </p:nvSpPr>
        <p:spPr>
          <a:xfrm>
            <a:off x="4546601" y="1524001"/>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7" name="Rectangle 7"/>
          <p:cNvSpPr>
            <a:spLocks noGrp="1"/>
          </p:cNvSpPr>
          <p:nvPr>
            <p:ph type="pic" sz="quarter" idx="30"/>
          </p:nvPr>
        </p:nvSpPr>
        <p:spPr>
          <a:xfrm>
            <a:off x="2349061" y="1524001"/>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9" name="Rectangle 7"/>
          <p:cNvSpPr>
            <a:spLocks noGrp="1"/>
          </p:cNvSpPr>
          <p:nvPr>
            <p:ph type="pic" sz="quarter" idx="32"/>
          </p:nvPr>
        </p:nvSpPr>
        <p:spPr>
          <a:xfrm>
            <a:off x="6740168" y="1524001"/>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4" name="Rectangle 7"/>
          <p:cNvSpPr>
            <a:spLocks noGrp="1"/>
          </p:cNvSpPr>
          <p:nvPr>
            <p:ph type="body" sz="quarter" idx="29" hasCustomPrompt="1"/>
          </p:nvPr>
        </p:nvSpPr>
        <p:spPr>
          <a:xfrm>
            <a:off x="152400" y="4495800"/>
            <a:ext cx="8763000" cy="1905000"/>
          </a:xfrm>
        </p:spPr>
        <p:txBody>
          <a:bodyPr anchor="t" anchorCtr="0"/>
          <a:lstStyle>
            <a:lvl1pPr marL="0" marR="0" indent="0" algn="l">
              <a:buFontTx/>
              <a:buNone/>
              <a:defRPr sz="2400" baseline="0"/>
            </a:lvl1pPr>
            <a:extLst/>
          </a:lstStyle>
          <a:p>
            <a:pPr lvl="0"/>
            <a:r>
              <a:rPr lang="en-US" dirty="0" smtClean="0"/>
              <a:t>Click to add caption</a:t>
            </a:r>
            <a:endParaRPr lang="en-US" dirty="0"/>
          </a:p>
        </p:txBody>
      </p:sp>
      <p:sp>
        <p:nvSpPr>
          <p:cNvPr id="8" name="Rectangle 7"/>
          <p:cNvSpPr>
            <a:spLocks noGrp="1"/>
          </p:cNvSpPr>
          <p:nvPr>
            <p:ph type="dt" sz="half" idx="33"/>
          </p:nvPr>
        </p:nvSpPr>
        <p:spPr/>
        <p:txBody>
          <a:bodyPr/>
          <a:lstStyle>
            <a:extLst/>
          </a:lstStyle>
          <a:p>
            <a:fld id="{F30C84A2-23CF-44F5-B813-5187ED5C7D1C}" type="datetimeFigureOut">
              <a:rPr lang="en-US" sz="1200" smtClean="0">
                <a:solidFill>
                  <a:schemeClr val="tx2"/>
                </a:solidFill>
              </a:rPr>
              <a:pPr/>
              <a:t>9/1/2011</a:t>
            </a:fld>
            <a:endParaRPr lang="en-US"/>
          </a:p>
        </p:txBody>
      </p:sp>
      <p:sp>
        <p:nvSpPr>
          <p:cNvPr id="9" name="Rectangle 8"/>
          <p:cNvSpPr>
            <a:spLocks noGrp="1"/>
          </p:cNvSpPr>
          <p:nvPr>
            <p:ph type="sldNum" sz="quarter" idx="34"/>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10" name="Rectangle 9"/>
          <p:cNvSpPr>
            <a:spLocks noGrp="1"/>
          </p:cNvSpPr>
          <p:nvPr>
            <p:ph type="ftr" sz="quarter" idx="35"/>
          </p:nvPr>
        </p:nvSpPr>
        <p:spPr/>
        <p:txBody>
          <a:bodyPr/>
          <a:lstStyle>
            <a:extLst/>
          </a:lstStyle>
          <a:p>
            <a:endParaRPr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4-Up: 1 Portrait with  3 Landscape">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685800" y="257665"/>
            <a:ext cx="4617720" cy="6172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4" name="Rectangle 7"/>
          <p:cNvSpPr>
            <a:spLocks noGrp="1" noChangeAspect="1"/>
          </p:cNvSpPr>
          <p:nvPr>
            <p:ph type="pic" sz="quarter" idx="18"/>
          </p:nvPr>
        </p:nvSpPr>
        <p:spPr>
          <a:xfrm>
            <a:off x="5788848" y="257665"/>
            <a:ext cx="2438403"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6" name="Rectangle 7"/>
          <p:cNvSpPr>
            <a:spLocks noGrp="1" noChangeAspect="1"/>
          </p:cNvSpPr>
          <p:nvPr>
            <p:ph type="pic" sz="quarter" idx="22"/>
          </p:nvPr>
        </p:nvSpPr>
        <p:spPr>
          <a:xfrm>
            <a:off x="5788848" y="2432657"/>
            <a:ext cx="2438403"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14" name="Rectangle 7"/>
          <p:cNvSpPr>
            <a:spLocks noGrp="1" noChangeAspect="1"/>
          </p:cNvSpPr>
          <p:nvPr>
            <p:ph type="pic" sz="quarter" idx="23"/>
          </p:nvPr>
        </p:nvSpPr>
        <p:spPr>
          <a:xfrm>
            <a:off x="5788848" y="4607649"/>
            <a:ext cx="2438403"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7" name="Rectangle 6"/>
          <p:cNvSpPr>
            <a:spLocks noGrp="1"/>
          </p:cNvSpPr>
          <p:nvPr>
            <p:ph type="dt" sz="half" idx="24"/>
          </p:nvPr>
        </p:nvSpPr>
        <p:spPr/>
        <p:txBody>
          <a:bodyPr/>
          <a:lstStyle>
            <a:extLst/>
          </a:lstStyle>
          <a:p>
            <a:fld id="{F30C84A2-23CF-44F5-B813-5187ED5C7D1C}" type="datetimeFigureOut">
              <a:rPr lang="en-US" sz="1200" smtClean="0">
                <a:solidFill>
                  <a:schemeClr val="tx2"/>
                </a:solidFill>
              </a:rPr>
              <a:pPr/>
              <a:t>9/1/2011</a:t>
            </a:fld>
            <a:endParaRPr lang="en-US"/>
          </a:p>
        </p:txBody>
      </p:sp>
      <p:sp>
        <p:nvSpPr>
          <p:cNvPr id="8" name="Rectangle 7"/>
          <p:cNvSpPr>
            <a:spLocks noGrp="1"/>
          </p:cNvSpPr>
          <p:nvPr>
            <p:ph type="sldNum" sz="quarter" idx="25"/>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9" name="Rectangle 8"/>
          <p:cNvSpPr>
            <a:spLocks noGrp="1"/>
          </p:cNvSpPr>
          <p:nvPr>
            <p:ph type="ftr" sz="quarter" idx="26"/>
          </p:nvPr>
        </p:nvSpPr>
        <p:spPr/>
        <p:txBody>
          <a:bodyPr/>
          <a:lstStyle>
            <a:extLst/>
          </a:lstStyle>
          <a:p>
            <a:endParaRPr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 preserve="1">
  <p:cSld name="5-up: 3 Landscape with 2 Portrait">
    <p:spTree>
      <p:nvGrpSpPr>
        <p:cNvPr id="1" name=""/>
        <p:cNvGrpSpPr/>
        <p:nvPr/>
      </p:nvGrpSpPr>
      <p:grpSpPr>
        <a:xfrm>
          <a:off x="0" y="0"/>
          <a:ext cx="0" cy="0"/>
          <a:chOff x="0" y="0"/>
          <a:chExt cx="0" cy="0"/>
        </a:xfrm>
      </p:grpSpPr>
      <p:sp>
        <p:nvSpPr>
          <p:cNvPr id="9" name="Rectangle 7"/>
          <p:cNvSpPr>
            <a:spLocks noGrp="1"/>
          </p:cNvSpPr>
          <p:nvPr>
            <p:ph type="pic" sz="quarter" idx="14"/>
          </p:nvPr>
        </p:nvSpPr>
        <p:spPr>
          <a:xfrm>
            <a:off x="609600" y="3429000"/>
            <a:ext cx="2070155"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7" name="Rectangle 7"/>
          <p:cNvSpPr>
            <a:spLocks noGrp="1"/>
          </p:cNvSpPr>
          <p:nvPr>
            <p:ph type="pic" sz="quarter" idx="17"/>
          </p:nvPr>
        </p:nvSpPr>
        <p:spPr>
          <a:xfrm>
            <a:off x="3033848" y="228600"/>
            <a:ext cx="5562600" cy="4171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31" name="Rectangle 7"/>
          <p:cNvSpPr>
            <a:spLocks noGrp="1"/>
          </p:cNvSpPr>
          <p:nvPr>
            <p:ph type="pic" sz="quarter" idx="26"/>
          </p:nvPr>
        </p:nvSpPr>
        <p:spPr>
          <a:xfrm>
            <a:off x="609600" y="228600"/>
            <a:ext cx="2070155"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6" name="Rectangle 7"/>
          <p:cNvSpPr>
            <a:spLocks noGrp="1" noChangeAspect="1"/>
          </p:cNvSpPr>
          <p:nvPr>
            <p:ph type="pic" sz="quarter" idx="27"/>
          </p:nvPr>
        </p:nvSpPr>
        <p:spPr>
          <a:xfrm>
            <a:off x="5943602" y="4495800"/>
            <a:ext cx="2666999"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3" name="Rectangle 7"/>
          <p:cNvSpPr>
            <a:spLocks noGrp="1" noChangeAspect="1"/>
          </p:cNvSpPr>
          <p:nvPr>
            <p:ph type="pic" sz="quarter" idx="28"/>
          </p:nvPr>
        </p:nvSpPr>
        <p:spPr>
          <a:xfrm>
            <a:off x="3033848" y="4495800"/>
            <a:ext cx="2757352"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7" name="Rectangle 6"/>
          <p:cNvSpPr>
            <a:spLocks noGrp="1"/>
          </p:cNvSpPr>
          <p:nvPr>
            <p:ph type="dt" sz="half" idx="29"/>
          </p:nvPr>
        </p:nvSpPr>
        <p:spPr/>
        <p:txBody>
          <a:bodyPr/>
          <a:lstStyle>
            <a:extLst/>
          </a:lstStyle>
          <a:p>
            <a:fld id="{F30C84A2-23CF-44F5-B813-5187ED5C7D1C}" type="datetimeFigureOut">
              <a:rPr lang="en-US" sz="1200" smtClean="0">
                <a:solidFill>
                  <a:schemeClr val="tx2"/>
                </a:solidFill>
              </a:rPr>
              <a:pPr/>
              <a:t>9/1/2011</a:t>
            </a:fld>
            <a:endParaRPr lang="en-US"/>
          </a:p>
        </p:txBody>
      </p:sp>
      <p:sp>
        <p:nvSpPr>
          <p:cNvPr id="8" name="Rectangle 7"/>
          <p:cNvSpPr>
            <a:spLocks noGrp="1"/>
          </p:cNvSpPr>
          <p:nvPr>
            <p:ph type="sldNum" sz="quarter" idx="30"/>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10" name="Rectangle 9"/>
          <p:cNvSpPr>
            <a:spLocks noGrp="1"/>
          </p:cNvSpPr>
          <p:nvPr>
            <p:ph type="ftr" sz="quarter" idx="31"/>
          </p:nvPr>
        </p:nvSpPr>
        <p:spPr/>
        <p:txBody>
          <a:bodyPr/>
          <a:lstStyle>
            <a:extLst/>
          </a:lstStyle>
          <a:p>
            <a:endParaRPr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 preserve="1">
  <p:cSld name="5-Up: 3 Portrait with 2 Landscape">
    <p:spTree>
      <p:nvGrpSpPr>
        <p:cNvPr id="1" name=""/>
        <p:cNvGrpSpPr/>
        <p:nvPr/>
      </p:nvGrpSpPr>
      <p:grpSpPr>
        <a:xfrm>
          <a:off x="0" y="0"/>
          <a:ext cx="0" cy="0"/>
          <a:chOff x="0" y="0"/>
          <a:chExt cx="0" cy="0"/>
        </a:xfrm>
      </p:grpSpPr>
      <p:sp>
        <p:nvSpPr>
          <p:cNvPr id="17" name="Rectangle 7"/>
          <p:cNvSpPr>
            <a:spLocks noGrp="1"/>
          </p:cNvSpPr>
          <p:nvPr>
            <p:ph type="pic" sz="quarter" idx="26"/>
          </p:nvPr>
        </p:nvSpPr>
        <p:spPr>
          <a:xfrm>
            <a:off x="512135"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3" name="Rectangle 7"/>
          <p:cNvSpPr>
            <a:spLocks noGrp="1"/>
          </p:cNvSpPr>
          <p:nvPr>
            <p:ph type="pic" sz="quarter" idx="29"/>
          </p:nvPr>
        </p:nvSpPr>
        <p:spPr>
          <a:xfrm>
            <a:off x="512135" y="228600"/>
            <a:ext cx="39624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30" name="Rectangle 7"/>
          <p:cNvSpPr>
            <a:spLocks noGrp="1"/>
          </p:cNvSpPr>
          <p:nvPr>
            <p:ph type="pic" sz="quarter" idx="30"/>
          </p:nvPr>
        </p:nvSpPr>
        <p:spPr>
          <a:xfrm>
            <a:off x="4718375" y="228600"/>
            <a:ext cx="39624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2" name="Rectangle 7"/>
          <p:cNvSpPr>
            <a:spLocks noGrp="1"/>
          </p:cNvSpPr>
          <p:nvPr>
            <p:ph type="pic" sz="quarter" idx="27"/>
          </p:nvPr>
        </p:nvSpPr>
        <p:spPr>
          <a:xfrm>
            <a:off x="3293435"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31" name="Rectangle 7"/>
          <p:cNvSpPr>
            <a:spLocks noGrp="1"/>
          </p:cNvSpPr>
          <p:nvPr>
            <p:ph type="pic" sz="quarter" idx="28"/>
          </p:nvPr>
        </p:nvSpPr>
        <p:spPr>
          <a:xfrm>
            <a:off x="6074735"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7" name="Rectangle 6"/>
          <p:cNvSpPr>
            <a:spLocks noGrp="1"/>
          </p:cNvSpPr>
          <p:nvPr>
            <p:ph type="dt" sz="half" idx="31"/>
          </p:nvPr>
        </p:nvSpPr>
        <p:spPr/>
        <p:txBody>
          <a:bodyPr/>
          <a:lstStyle>
            <a:extLst/>
          </a:lstStyle>
          <a:p>
            <a:fld id="{F30C84A2-23CF-44F5-B813-5187ED5C7D1C}" type="datetimeFigureOut">
              <a:rPr lang="en-US" sz="1200" smtClean="0">
                <a:solidFill>
                  <a:schemeClr val="tx2"/>
                </a:solidFill>
              </a:rPr>
              <a:pPr/>
              <a:t>9/1/2011</a:t>
            </a:fld>
            <a:endParaRPr lang="en-US"/>
          </a:p>
        </p:txBody>
      </p:sp>
      <p:sp>
        <p:nvSpPr>
          <p:cNvPr id="8" name="Rectangle 7"/>
          <p:cNvSpPr>
            <a:spLocks noGrp="1"/>
          </p:cNvSpPr>
          <p:nvPr>
            <p:ph type="sldNum" sz="quarter" idx="32"/>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9" name="Rectangle 8"/>
          <p:cNvSpPr>
            <a:spLocks noGrp="1"/>
          </p:cNvSpPr>
          <p:nvPr>
            <p:ph type="ftr" sz="quarter" idx="33"/>
          </p:nvPr>
        </p:nvSpPr>
        <p:spPr/>
        <p:txBody>
          <a:bodyPr/>
          <a:lstStyle>
            <a:extLst/>
          </a:lstStyle>
          <a:p>
            <a:endParaRPr 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quare with Caption">
    <p:spTree>
      <p:nvGrpSpPr>
        <p:cNvPr id="1" name=""/>
        <p:cNvGrpSpPr/>
        <p:nvPr/>
      </p:nvGrpSpPr>
      <p:grpSpPr>
        <a:xfrm>
          <a:off x="0" y="0"/>
          <a:ext cx="0" cy="0"/>
          <a:chOff x="0" y="0"/>
          <a:chExt cx="0" cy="0"/>
        </a:xfrm>
      </p:grpSpPr>
      <p:sp>
        <p:nvSpPr>
          <p:cNvPr id="4" name="W¥ل云玗İαЂôÁûÂÚ丫:Pïçtúrê Plå¢éhõlðér 表¥鷗字㌍ 表_W 3"/>
          <p:cNvSpPr>
            <a:spLocks noGrp="1" noChangeAspect="1"/>
          </p:cNvSpPr>
          <p:nvPr>
            <p:ph type="pic" sz="quarter" idx="10"/>
          </p:nvPr>
        </p:nvSpPr>
        <p:spPr>
          <a:xfrm>
            <a:off x="3050274" y="16002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smtClean="0"/>
              <a:t>Click icon to add picture</a:t>
            </a:r>
            <a:endParaRPr lang="en-US" sz="2400" i="0" dirty="0"/>
          </a:p>
        </p:txBody>
      </p:sp>
      <p:sp>
        <p:nvSpPr>
          <p:cNvPr id="7" name="W¥ل云玗İαЂÕØÚáÛ丫:Téxt Plàçèhòlðêr 表¥鷗字㌍_W 6"/>
          <p:cNvSpPr>
            <a:spLocks noGrp="1"/>
          </p:cNvSpPr>
          <p:nvPr>
            <p:ph type="body" sz="quarter" idx="15" hasCustomPrompt="1"/>
          </p:nvPr>
        </p:nvSpPr>
        <p:spPr>
          <a:xfrm>
            <a:off x="3048000" y="4876800"/>
            <a:ext cx="3200400" cy="1295400"/>
          </a:xfrm>
        </p:spPr>
        <p:txBody>
          <a:bodyPr tIns="91440" rIns="9144" bIns="91440" anchor="t"/>
          <a:lstStyle>
            <a:lvl1pPr marL="0" marR="0" indent="0" algn="l">
              <a:buFontTx/>
              <a:buNone/>
              <a:defRPr sz="1800" i="0"/>
            </a:lvl1pPr>
            <a:extLst/>
          </a:lstStyle>
          <a:p>
            <a:pPr lvl="0"/>
            <a:r>
              <a:rPr lang="en-US" dirty="0" smtClean="0"/>
              <a:t>Click to add caption</a:t>
            </a:r>
            <a:endParaRPr lang="en-US" dirty="0"/>
          </a:p>
        </p:txBody>
      </p:sp>
      <p:sp>
        <p:nvSpPr>
          <p:cNvPr id="5" name="Rectangle 4"/>
          <p:cNvSpPr>
            <a:spLocks noGrp="1"/>
          </p:cNvSpPr>
          <p:nvPr>
            <p:ph type="dt" sz="half" idx="16"/>
          </p:nvPr>
        </p:nvSpPr>
        <p:spPr/>
        <p:txBody>
          <a:bodyPr/>
          <a:lstStyle>
            <a:extLst/>
          </a:lstStyle>
          <a:p>
            <a:fld id="{F30C84A2-23CF-44F5-B813-5187ED5C7D1C}" type="datetimeFigureOut">
              <a:rPr lang="en-US" sz="1200" smtClean="0">
                <a:solidFill>
                  <a:schemeClr val="tx2"/>
                </a:solidFill>
              </a:rPr>
              <a:pPr/>
              <a:t>9/1/2011</a:t>
            </a:fld>
            <a:endParaRPr lang="en-US"/>
          </a:p>
        </p:txBody>
      </p:sp>
      <p:sp>
        <p:nvSpPr>
          <p:cNvPr id="6" name="Rectangle 5"/>
          <p:cNvSpPr>
            <a:spLocks noGrp="1"/>
          </p:cNvSpPr>
          <p:nvPr>
            <p:ph type="sldNum" sz="quarter" idx="17"/>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8" name="Rectangle 7"/>
          <p:cNvSpPr>
            <a:spLocks noGrp="1"/>
          </p:cNvSpPr>
          <p:nvPr>
            <p:ph type="ftr" sz="quarter" idx="18"/>
          </p:nvPr>
        </p:nvSpPr>
        <p:spPr/>
        <p:txBody>
          <a:bodyPr/>
          <a:lstStyle>
            <a:extLst/>
          </a:lstStyle>
          <a:p>
            <a:endParaRPr 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Up Square with Caption">
    <p:spTree>
      <p:nvGrpSpPr>
        <p:cNvPr id="1" name=""/>
        <p:cNvGrpSpPr/>
        <p:nvPr/>
      </p:nvGrpSpPr>
      <p:grpSpPr>
        <a:xfrm>
          <a:off x="0" y="0"/>
          <a:ext cx="0" cy="0"/>
          <a:chOff x="0" y="0"/>
          <a:chExt cx="0" cy="0"/>
        </a:xfrm>
      </p:grpSpPr>
      <p:sp>
        <p:nvSpPr>
          <p:cNvPr id="4" name="W¥ل云玗İαЂôÁûÂÚ丫:Pïçtúrê Plå¢éhõlðér 表¥鷗字㌍ 表_W 3"/>
          <p:cNvSpPr>
            <a:spLocks noGrp="1" noChangeAspect="1"/>
          </p:cNvSpPr>
          <p:nvPr>
            <p:ph type="pic" sz="quarter" idx="10"/>
          </p:nvPr>
        </p:nvSpPr>
        <p:spPr>
          <a:xfrm>
            <a:off x="4955274" y="13716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smtClean="0"/>
              <a:t>Click icon to add picture</a:t>
            </a:r>
            <a:endParaRPr lang="en-US" sz="2400" i="0" dirty="0"/>
          </a:p>
        </p:txBody>
      </p:sp>
      <p:sp>
        <p:nvSpPr>
          <p:cNvPr id="6" name="W¥ل云玗İαЂôÁûÂÚ丫:Pïçtúrê Plå¢éhõlðér 表¥鷗字㌍ 表_W 5"/>
          <p:cNvSpPr>
            <a:spLocks noGrp="1" noChangeAspect="1"/>
          </p:cNvSpPr>
          <p:nvPr>
            <p:ph type="pic" sz="quarter" idx="14"/>
          </p:nvPr>
        </p:nvSpPr>
        <p:spPr>
          <a:xfrm>
            <a:off x="1143002" y="13716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smtClean="0"/>
              <a:t>Click icon to add picture</a:t>
            </a:r>
            <a:endParaRPr lang="en-US" sz="2400" i="0" dirty="0"/>
          </a:p>
        </p:txBody>
      </p:sp>
      <p:sp>
        <p:nvSpPr>
          <p:cNvPr id="7" name="W¥ل云玗İαЂÕØÚáÛ丫:Téxt Plàçèhòlðêr 表¥鷗字㌍_W 6"/>
          <p:cNvSpPr>
            <a:spLocks noGrp="1"/>
          </p:cNvSpPr>
          <p:nvPr>
            <p:ph type="body" sz="quarter" idx="15" hasCustomPrompt="1"/>
          </p:nvPr>
        </p:nvSpPr>
        <p:spPr>
          <a:xfrm>
            <a:off x="4953000" y="4648200"/>
            <a:ext cx="3200400" cy="1295400"/>
          </a:xfrm>
        </p:spPr>
        <p:txBody>
          <a:bodyPr tIns="91440" rIns="9144" bIns="91440" anchor="t"/>
          <a:lstStyle>
            <a:lvl1pPr marL="0" marR="0" indent="0" algn="l">
              <a:buFontTx/>
              <a:buNone/>
              <a:defRPr sz="1800" i="0"/>
            </a:lvl1pPr>
            <a:extLst/>
          </a:lstStyle>
          <a:p>
            <a:pPr lvl="0"/>
            <a:r>
              <a:rPr lang="en-US" dirty="0" smtClean="0"/>
              <a:t>Click to add caption</a:t>
            </a:r>
            <a:endParaRPr lang="en-US" dirty="0"/>
          </a:p>
        </p:txBody>
      </p:sp>
      <p:sp>
        <p:nvSpPr>
          <p:cNvPr id="8" name="W¥ل云玗İαЂÕØÚáÛ丫:Téxt Plàçèhòlðêr 表¥鷗字㌍_W 7"/>
          <p:cNvSpPr>
            <a:spLocks noGrp="1"/>
          </p:cNvSpPr>
          <p:nvPr>
            <p:ph type="body" sz="quarter" idx="16" hasCustomPrompt="1"/>
          </p:nvPr>
        </p:nvSpPr>
        <p:spPr>
          <a:xfrm>
            <a:off x="1143000" y="4648200"/>
            <a:ext cx="3200400" cy="1295400"/>
          </a:xfrm>
        </p:spPr>
        <p:txBody>
          <a:bodyPr tIns="91440" rIns="9144" bIns="91440" anchor="t"/>
          <a:lstStyle>
            <a:lvl1pPr marL="0" marR="0" indent="0" algn="l">
              <a:buFontTx/>
              <a:buNone/>
              <a:defRPr sz="1800" i="0"/>
            </a:lvl1pPr>
            <a:extLst/>
          </a:lstStyle>
          <a:p>
            <a:pPr lvl="0"/>
            <a:r>
              <a:rPr lang="en-US" dirty="0" smtClean="0"/>
              <a:t>Click to add caption</a:t>
            </a:r>
            <a:endParaRPr lang="en-US" dirty="0"/>
          </a:p>
        </p:txBody>
      </p:sp>
      <p:sp>
        <p:nvSpPr>
          <p:cNvPr id="9" name="Rectangle 8"/>
          <p:cNvSpPr>
            <a:spLocks noGrp="1"/>
          </p:cNvSpPr>
          <p:nvPr>
            <p:ph type="dt" sz="half" idx="17"/>
          </p:nvPr>
        </p:nvSpPr>
        <p:spPr/>
        <p:txBody>
          <a:bodyPr/>
          <a:lstStyle>
            <a:extLst/>
          </a:lstStyle>
          <a:p>
            <a:fld id="{F30C84A2-23CF-44F5-B813-5187ED5C7D1C}" type="datetimeFigureOut">
              <a:rPr lang="en-US" sz="1200" smtClean="0">
                <a:solidFill>
                  <a:schemeClr val="tx2"/>
                </a:solidFill>
              </a:rPr>
              <a:pPr/>
              <a:t>9/1/2011</a:t>
            </a:fld>
            <a:endParaRPr lang="en-US"/>
          </a:p>
        </p:txBody>
      </p:sp>
      <p:sp>
        <p:nvSpPr>
          <p:cNvPr id="10" name="Rectangle 9"/>
          <p:cNvSpPr>
            <a:spLocks noGrp="1"/>
          </p:cNvSpPr>
          <p:nvPr>
            <p:ph type="sldNum" sz="quarter" idx="18"/>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11" name="Rectangle 10"/>
          <p:cNvSpPr>
            <a:spLocks noGrp="1"/>
          </p:cNvSpPr>
          <p:nvPr>
            <p:ph type="ftr" sz="quarter" idx="19"/>
          </p:nvPr>
        </p:nvSpPr>
        <p:spPr/>
        <p:txBody>
          <a:bodyPr/>
          <a:lstStyle>
            <a:extLst/>
          </a:lstStyle>
          <a:p>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Landscape with Caption">
    <p:spTree>
      <p:nvGrpSpPr>
        <p:cNvPr id="1" name=""/>
        <p:cNvGrpSpPr/>
        <p:nvPr/>
      </p:nvGrpSpPr>
      <p:grpSpPr>
        <a:xfrm>
          <a:off x="0" y="0"/>
          <a:ext cx="0" cy="0"/>
          <a:chOff x="0" y="0"/>
          <a:chExt cx="0" cy="0"/>
        </a:xfrm>
      </p:grpSpPr>
      <p:sp>
        <p:nvSpPr>
          <p:cNvPr id="5" name="Rectangle 9"/>
          <p:cNvSpPr>
            <a:spLocks noGrp="1" noChangeAspect="1"/>
          </p:cNvSpPr>
          <p:nvPr>
            <p:ph type="pic" sz="quarter" idx="10"/>
          </p:nvPr>
        </p:nvSpPr>
        <p:spPr>
          <a:xfrm>
            <a:off x="914400" y="294590"/>
            <a:ext cx="7467600" cy="56007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lstStyle>
            <a:lvl1pPr marL="0" marR="0" indent="1588" algn="ctr" rtl="0" latinLnBrk="0">
              <a:spcBef>
                <a:spcPct val="20000"/>
              </a:spcBef>
              <a:buFontTx/>
              <a:buNone/>
              <a:defRPr lang="en-US" i="0" smtClean="0">
                <a:solidFill>
                  <a:schemeClr val="tx1"/>
                </a:solidFill>
                <a:latin typeface="+mn-lt"/>
                <a:ea typeface="+mn-ea"/>
                <a:cs typeface="+mn-cs"/>
              </a:defRPr>
            </a:lvl1pPr>
            <a:extLst/>
          </a:lstStyle>
          <a:p>
            <a:pPr marL="0" marR="0" indent="1588" algn="ctr" rtl="0" latinLnBrk="0">
              <a:spcBef>
                <a:spcPct val="20000"/>
              </a:spcBef>
              <a:buFontTx/>
              <a:buNone/>
            </a:pPr>
            <a:r>
              <a:rPr lang="en-US" sz="2400" i="0" smtClean="0">
                <a:solidFill>
                  <a:schemeClr val="tx1"/>
                </a:solidFill>
                <a:latin typeface="+mn-lt"/>
                <a:ea typeface="+mn-ea"/>
                <a:cs typeface="+mn-cs"/>
              </a:rPr>
              <a:t>Click icon to add picture</a:t>
            </a:r>
            <a:endParaRPr lang="en-US" i="0" dirty="0"/>
          </a:p>
        </p:txBody>
      </p:sp>
      <p:sp>
        <p:nvSpPr>
          <p:cNvPr id="7" name="Rectangle 5"/>
          <p:cNvSpPr>
            <a:spLocks noGrp="1"/>
          </p:cNvSpPr>
          <p:nvPr>
            <p:ph type="body" sz="quarter" idx="11" hasCustomPrompt="1"/>
          </p:nvPr>
        </p:nvSpPr>
        <p:spPr>
          <a:xfrm>
            <a:off x="914400" y="6019800"/>
            <a:ext cx="7467600" cy="381000"/>
          </a:xfrm>
        </p:spPr>
        <p:txBody>
          <a:bodyPr rIns="9144" anchor="t"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4" name="Rectangle 3"/>
          <p:cNvSpPr>
            <a:spLocks noGrp="1"/>
          </p:cNvSpPr>
          <p:nvPr>
            <p:ph type="dt" sz="half" idx="12"/>
          </p:nvPr>
        </p:nvSpPr>
        <p:spPr/>
        <p:txBody>
          <a:bodyPr/>
          <a:lstStyle>
            <a:extLst/>
          </a:lstStyle>
          <a:p>
            <a:fld id="{F30C84A2-23CF-44F5-B813-5187ED5C7D1C}" type="datetimeFigureOut">
              <a:rPr lang="en-US" sz="1200" smtClean="0">
                <a:solidFill>
                  <a:schemeClr val="tx2"/>
                </a:solidFill>
              </a:rPr>
              <a:pPr/>
              <a:t>9/1/2011</a:t>
            </a:fld>
            <a:endParaRPr lang="en-US"/>
          </a:p>
        </p:txBody>
      </p:sp>
      <p:sp>
        <p:nvSpPr>
          <p:cNvPr id="6" name="Rectangle 5"/>
          <p:cNvSpPr>
            <a:spLocks noGrp="1"/>
          </p:cNvSpPr>
          <p:nvPr>
            <p:ph type="sldNum" sz="quarter" idx="13"/>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8" name="Rectangle 7"/>
          <p:cNvSpPr>
            <a:spLocks noGrp="1"/>
          </p:cNvSpPr>
          <p:nvPr>
            <p:ph type="ftr" sz="quarter" idx="14"/>
          </p:nvPr>
        </p:nvSpPr>
        <p:spPr/>
        <p:txBody>
          <a:bodyPr/>
          <a:lstStyle>
            <a:extLst/>
          </a:lstStyle>
          <a:p>
            <a:endParaRPr 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anorama">
    <p:spTree>
      <p:nvGrpSpPr>
        <p:cNvPr id="1" name=""/>
        <p:cNvGrpSpPr/>
        <p:nvPr/>
      </p:nvGrpSpPr>
      <p:grpSpPr>
        <a:xfrm>
          <a:off x="0" y="0"/>
          <a:ext cx="0" cy="0"/>
          <a:chOff x="0" y="0"/>
          <a:chExt cx="0" cy="0"/>
        </a:xfrm>
      </p:grpSpPr>
      <p:sp>
        <p:nvSpPr>
          <p:cNvPr id="3" name="W¥ل云玗İαЂôÁûÂÚ丫:Pïçtúrê Plå¢éhõlðér 表¥鷗字㌍ 表_W 2"/>
          <p:cNvSpPr>
            <a:spLocks noGrp="1"/>
          </p:cNvSpPr>
          <p:nvPr>
            <p:ph type="pic" sz="quarter" idx="30"/>
          </p:nvPr>
        </p:nvSpPr>
        <p:spPr>
          <a:xfrm>
            <a:off x="457200" y="2057400"/>
            <a:ext cx="8229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4" name="W¥ل云玗İαЂÕØÚáÛ丫:Téxt Plàçèhòlðêr 表¥鷗字㌍_W 3"/>
          <p:cNvSpPr>
            <a:spLocks noGrp="1"/>
          </p:cNvSpPr>
          <p:nvPr>
            <p:ph type="body" sz="quarter" idx="12" hasCustomPrompt="1"/>
          </p:nvPr>
        </p:nvSpPr>
        <p:spPr>
          <a:xfrm>
            <a:off x="457200" y="4876800"/>
            <a:ext cx="8229600" cy="1447800"/>
          </a:xfrm>
        </p:spPr>
        <p:txBody>
          <a:bodyPr tIns="91440" rIns="9144" bIns="91440" anchor="t"/>
          <a:lstStyle>
            <a:lvl1pPr marL="0" marR="0" indent="0" algn="l">
              <a:buFontTx/>
              <a:buNone/>
              <a:defRPr sz="1800" i="0"/>
            </a:lvl1pPr>
            <a:extLst/>
          </a:lstStyle>
          <a:p>
            <a:pPr lvl="0"/>
            <a:r>
              <a:rPr lang="en-US" dirty="0" smtClean="0"/>
              <a:t>Click to add caption</a:t>
            </a:r>
            <a:endParaRPr lang="en-US" dirty="0"/>
          </a:p>
        </p:txBody>
      </p:sp>
      <p:sp>
        <p:nvSpPr>
          <p:cNvPr id="5" name="Rectangle 4"/>
          <p:cNvSpPr>
            <a:spLocks noGrp="1"/>
          </p:cNvSpPr>
          <p:nvPr>
            <p:ph type="dt" sz="half" idx="31"/>
          </p:nvPr>
        </p:nvSpPr>
        <p:spPr/>
        <p:txBody>
          <a:bodyPr/>
          <a:lstStyle>
            <a:extLst/>
          </a:lstStyle>
          <a:p>
            <a:fld id="{F30C84A2-23CF-44F5-B813-5187ED5C7D1C}" type="datetimeFigureOut">
              <a:rPr lang="en-US" sz="1200" smtClean="0">
                <a:solidFill>
                  <a:schemeClr val="tx2"/>
                </a:solidFill>
              </a:rPr>
              <a:pPr/>
              <a:t>9/1/2011</a:t>
            </a:fld>
            <a:endParaRPr lang="en-US"/>
          </a:p>
        </p:txBody>
      </p:sp>
      <p:sp>
        <p:nvSpPr>
          <p:cNvPr id="6" name="Rectangle 5"/>
          <p:cNvSpPr>
            <a:spLocks noGrp="1"/>
          </p:cNvSpPr>
          <p:nvPr>
            <p:ph type="sldNum" sz="quarter" idx="32"/>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7" name="Rectangle 6"/>
          <p:cNvSpPr>
            <a:spLocks noGrp="1"/>
          </p:cNvSpPr>
          <p:nvPr>
            <p:ph type="ftr" sz="quarter" idx="33"/>
          </p:nvPr>
        </p:nvSpPr>
        <p:spPr/>
        <p:txBody>
          <a:bodyPr/>
          <a:lstStyle>
            <a:extLst/>
          </a:lstStyle>
          <a:p>
            <a:endParaRPr lang="en-US"/>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ctr"/>
          <a:lstStyle>
            <a:extLst/>
          </a:lstStyle>
          <a:p>
            <a:r>
              <a:rPr lang="en-US" noProof="1" smtClean="0"/>
              <a:t>Click to edit Master title style</a:t>
            </a:r>
            <a:endParaRPr lang="en-US"/>
          </a:p>
        </p:txBody>
      </p:sp>
      <p:sp>
        <p:nvSpPr>
          <p:cNvPr id="14" name="Rectangle 6"/>
          <p:cNvSpPr>
            <a:spLocks noGrp="1"/>
          </p:cNvSpPr>
          <p:nvPr>
            <p:ph idx="1"/>
          </p:nvPr>
        </p:nvSpPr>
        <p:spPr/>
        <p:txBody>
          <a:bodyPr/>
          <a:lstStyle>
            <a:extLs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a:p>
        </p:txBody>
      </p:sp>
      <p:sp>
        <p:nvSpPr>
          <p:cNvPr id="2" name="Rectangle 7"/>
          <p:cNvSpPr>
            <a:spLocks noGrp="1"/>
          </p:cNvSpPr>
          <p:nvPr>
            <p:ph type="dt" sz="half" idx="10"/>
          </p:nvPr>
        </p:nvSpPr>
        <p:spPr/>
        <p:txBody>
          <a:bodyPr/>
          <a:lstStyle>
            <a:extLst/>
          </a:lstStyle>
          <a:p>
            <a:fld id="{ACB2EC6F-6501-4E04-BD6C-A8A6CABB2C5B}" type="datetimeFigureOut">
              <a:rPr lang="en-US" smtClean="0"/>
              <a:pPr/>
              <a:t>9/1/2011</a:t>
            </a:fld>
            <a:endParaRPr lang="en-US"/>
          </a:p>
        </p:txBody>
      </p:sp>
      <p:sp>
        <p:nvSpPr>
          <p:cNvPr id="27" name="Rectangle 19"/>
          <p:cNvSpPr>
            <a:spLocks noGrp="1"/>
          </p:cNvSpPr>
          <p:nvPr>
            <p:ph type="ftr" sz="quarter" idx="11"/>
          </p:nvPr>
        </p:nvSpPr>
        <p:spPr/>
        <p:txBody>
          <a:bodyPr/>
          <a:lstStyle>
            <a:extLst/>
          </a:lstStyle>
          <a:p>
            <a:endParaRPr lang="en-US"/>
          </a:p>
        </p:txBody>
      </p:sp>
      <p:sp>
        <p:nvSpPr>
          <p:cNvPr id="24" name="Rectangle 26"/>
          <p:cNvSpPr>
            <a:spLocks noGrp="1"/>
          </p:cNvSpPr>
          <p:nvPr>
            <p:ph type="sldNum" sz="quarter" idx="12"/>
          </p:nvPr>
        </p:nvSpPr>
        <p:spPr/>
        <p:txBody>
          <a:bodyPr/>
          <a:lstStyle>
            <a:extLst/>
          </a:lstStyle>
          <a:p>
            <a:fld id="{963B0023-0CED-47F7-85AE-654F0B232C29}"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reserve="1">
  <p:cSld name="Portrait with Caption">
    <p:spTree>
      <p:nvGrpSpPr>
        <p:cNvPr id="1" name=""/>
        <p:cNvGrpSpPr/>
        <p:nvPr/>
      </p:nvGrpSpPr>
      <p:grpSpPr>
        <a:xfrm>
          <a:off x="0" y="0"/>
          <a:ext cx="0" cy="0"/>
          <a:chOff x="0" y="0"/>
          <a:chExt cx="0" cy="0"/>
        </a:xfrm>
      </p:grpSpPr>
      <p:sp>
        <p:nvSpPr>
          <p:cNvPr id="11" name="Rectangle 8"/>
          <p:cNvSpPr>
            <a:spLocks noGrp="1"/>
          </p:cNvSpPr>
          <p:nvPr>
            <p:ph type="pic" sz="quarter" idx="10"/>
          </p:nvPr>
        </p:nvSpPr>
        <p:spPr>
          <a:xfrm>
            <a:off x="419375" y="233241"/>
            <a:ext cx="4640305" cy="61722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i="0" smtClean="0"/>
              <a:t>Click icon to add picture</a:t>
            </a:r>
            <a:endParaRPr lang="en-US" i="0" dirty="0"/>
          </a:p>
        </p:txBody>
      </p:sp>
      <p:sp>
        <p:nvSpPr>
          <p:cNvPr id="13" name="Rectangle 6"/>
          <p:cNvSpPr>
            <a:spLocks noGrp="1"/>
          </p:cNvSpPr>
          <p:nvPr>
            <p:ph type="body" sz="quarter" idx="11" hasCustomPrompt="1"/>
          </p:nvPr>
        </p:nvSpPr>
        <p:spPr>
          <a:xfrm>
            <a:off x="5257800" y="3048000"/>
            <a:ext cx="3505200" cy="3352800"/>
          </a:xfrm>
        </p:spPr>
        <p:txBody>
          <a:bodyPr tIns="91440" bIns="91440" anchor="b"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4" name="Rectangle 3"/>
          <p:cNvSpPr>
            <a:spLocks noGrp="1"/>
          </p:cNvSpPr>
          <p:nvPr>
            <p:ph type="dt" sz="half" idx="12"/>
          </p:nvPr>
        </p:nvSpPr>
        <p:spPr/>
        <p:txBody>
          <a:bodyPr/>
          <a:lstStyle>
            <a:extLst/>
          </a:lstStyle>
          <a:p>
            <a:fld id="{F30C84A2-23CF-44F5-B813-5187ED5C7D1C}" type="datetimeFigureOut">
              <a:rPr lang="en-US" sz="1200" smtClean="0">
                <a:solidFill>
                  <a:schemeClr val="tx2"/>
                </a:solidFill>
              </a:rPr>
              <a:pPr/>
              <a:t>9/1/2011</a:t>
            </a:fld>
            <a:endParaRPr lang="en-US"/>
          </a:p>
        </p:txBody>
      </p:sp>
      <p:sp>
        <p:nvSpPr>
          <p:cNvPr id="5" name="Rectangle 4"/>
          <p:cNvSpPr>
            <a:spLocks noGrp="1"/>
          </p:cNvSpPr>
          <p:nvPr>
            <p:ph type="sldNum" sz="quarter" idx="13"/>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6" name="Rectangle 5"/>
          <p:cNvSpPr>
            <a:spLocks noGrp="1"/>
          </p:cNvSpPr>
          <p:nvPr>
            <p:ph type="ftr" sz="quarter" idx="14"/>
          </p:nvPr>
        </p:nvSpPr>
        <p:spPr/>
        <p:txBody>
          <a:bodyPr/>
          <a:lstStyle>
            <a:extLst/>
          </a:lstStyle>
          <a:p>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andscape (Fullscreen)">
    <p:spTree>
      <p:nvGrpSpPr>
        <p:cNvPr id="1" name=""/>
        <p:cNvGrpSpPr/>
        <p:nvPr/>
      </p:nvGrpSpPr>
      <p:grpSpPr>
        <a:xfrm>
          <a:off x="0" y="0"/>
          <a:ext cx="0" cy="0"/>
          <a:chOff x="0" y="0"/>
          <a:chExt cx="0" cy="0"/>
        </a:xfrm>
      </p:grpSpPr>
      <p:sp>
        <p:nvSpPr>
          <p:cNvPr id="15" name="Rectangle 6"/>
          <p:cNvSpPr>
            <a:spLocks noGrp="1" noChangeAspect="1"/>
          </p:cNvSpPr>
          <p:nvPr>
            <p:ph type="pic" sz="quarter" idx="10" hasCustomPrompt="1"/>
          </p:nvPr>
        </p:nvSpPr>
        <p:spPr>
          <a:xfrm>
            <a:off x="0" y="0"/>
            <a:ext cx="9144000" cy="6858000"/>
          </a:xfrm>
          <a:noFill/>
          <a:ln w="25400" cap="rnd" cmpd="sng" algn="ctr">
            <a:noFill/>
            <a:prstDash val="solid"/>
          </a:ln>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a:buFontTx/>
              <a:buNone/>
            </a:pPr>
            <a:r>
              <a:rPr lang="en-US" i="0" dirty="0" smtClean="0"/>
              <a:t>Click icon</a:t>
            </a:r>
            <a:r>
              <a:rPr lang="en-US" i="0" baseline="0" dirty="0" smtClean="0"/>
              <a:t> to add </a:t>
            </a:r>
            <a:r>
              <a:rPr lang="en-US" i="0" dirty="0" smtClean="0"/>
              <a:t>full page picture</a:t>
            </a:r>
            <a:endParaRPr lang="en-US" i="0" baseline="0" dirty="0" smtClean="0"/>
          </a:p>
          <a:p>
            <a:pPr marL="0" marR="0" indent="0" algn="ctr">
              <a:buFontTx/>
              <a:buNone/>
            </a:pPr>
            <a:endParaRPr lang="en-US" i="0" dirty="0" smtClean="0"/>
          </a:p>
          <a:p>
            <a:pPr algn="ctr">
              <a:buFontTx/>
              <a:buNone/>
            </a:pPr>
            <a:endParaRPr lang="en-US" i="0" dirty="0" smtClean="0"/>
          </a:p>
          <a:p>
            <a:pPr algn="ctr">
              <a:buFontTx/>
              <a:buNone/>
            </a:pPr>
            <a:endParaRPr lang="en-US" i="0"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lbum Section">
    <p:spTree>
      <p:nvGrpSpPr>
        <p:cNvPr id="1" name=""/>
        <p:cNvGrpSpPr/>
        <p:nvPr/>
      </p:nvGrpSpPr>
      <p:grpSpPr>
        <a:xfrm>
          <a:off x="0" y="0"/>
          <a:ext cx="0" cy="0"/>
          <a:chOff x="0" y="0"/>
          <a:chExt cx="0" cy="0"/>
        </a:xfrm>
      </p:grpSpPr>
      <p:sp>
        <p:nvSpPr>
          <p:cNvPr id="17" name="Rectangle 2"/>
          <p:cNvSpPr>
            <a:spLocks noGrp="1"/>
          </p:cNvSpPr>
          <p:nvPr>
            <p:ph type="title" hasCustomPrompt="1"/>
          </p:nvPr>
        </p:nvSpPr>
        <p:spPr>
          <a:xfrm>
            <a:off x="752669" y="4572000"/>
            <a:ext cx="7781731" cy="990600"/>
          </a:xfrm>
        </p:spPr>
        <p:txBody>
          <a:bodyPr vert="horz" bIns="0" anchor="b" anchorCtr="0"/>
          <a:lstStyle>
            <a:lvl1pPr>
              <a:defRPr baseline="0"/>
            </a:lvl1pPr>
            <a:extLst/>
          </a:lstStyle>
          <a:p>
            <a:r>
              <a:rPr lang="en-US" dirty="0" smtClean="0"/>
              <a:t>Click to add section title</a:t>
            </a:r>
            <a:endParaRPr lang="en-US" dirty="0"/>
          </a:p>
        </p:txBody>
      </p:sp>
      <p:sp>
        <p:nvSpPr>
          <p:cNvPr id="27" name="Rectangle 11"/>
          <p:cNvSpPr>
            <a:spLocks noGrp="1"/>
          </p:cNvSpPr>
          <p:nvPr>
            <p:ph type="body" sz="quarter" idx="14" hasCustomPrompt="1"/>
          </p:nvPr>
        </p:nvSpPr>
        <p:spPr>
          <a:xfrm>
            <a:off x="752669" y="5600700"/>
            <a:ext cx="7772400" cy="838200"/>
          </a:xfrm>
        </p:spPr>
        <p:txBody>
          <a:bodyPr vert="horz" tIns="0"/>
          <a:lstStyle>
            <a:lvl1pPr>
              <a:buFontTx/>
              <a:buNone/>
              <a:defRPr sz="1800"/>
            </a:lvl1pPr>
            <a:extLst/>
          </a:lstStyle>
          <a:p>
            <a:pPr lvl="0"/>
            <a:r>
              <a:rPr lang="en-US" dirty="0" smtClean="0"/>
              <a:t>Click to add subtitle</a:t>
            </a:r>
            <a:endParaRPr lang="en-US" dirty="0"/>
          </a:p>
        </p:txBody>
      </p:sp>
      <p:sp>
        <p:nvSpPr>
          <p:cNvPr id="7" name="Rectangle 6"/>
          <p:cNvSpPr>
            <a:spLocks noGrp="1"/>
          </p:cNvSpPr>
          <p:nvPr>
            <p:ph type="pic" sz="quarter" idx="11"/>
          </p:nvPr>
        </p:nvSpPr>
        <p:spPr>
          <a:xfrm>
            <a:off x="786339"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a:buFontTx/>
              <a:buNone/>
            </a:pPr>
            <a:r>
              <a:rPr lang="en-US" sz="2000" smtClean="0"/>
              <a:t>Click icon to add picture</a:t>
            </a:r>
            <a:endParaRPr lang="en-US" sz="2000" dirty="0"/>
          </a:p>
        </p:txBody>
      </p:sp>
      <p:sp>
        <p:nvSpPr>
          <p:cNvPr id="18" name="Rectangle 6"/>
          <p:cNvSpPr>
            <a:spLocks noGrp="1"/>
          </p:cNvSpPr>
          <p:nvPr>
            <p:ph type="pic" sz="quarter" idx="15"/>
          </p:nvPr>
        </p:nvSpPr>
        <p:spPr>
          <a:xfrm>
            <a:off x="3474604"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a:buFontTx/>
              <a:buNone/>
            </a:pPr>
            <a:r>
              <a:rPr lang="en-US" sz="2000" smtClean="0"/>
              <a:t>Click icon to add picture</a:t>
            </a:r>
            <a:endParaRPr lang="en-US" sz="2000" dirty="0"/>
          </a:p>
        </p:txBody>
      </p:sp>
      <p:sp>
        <p:nvSpPr>
          <p:cNvPr id="2" name="Rectangle 6"/>
          <p:cNvSpPr>
            <a:spLocks noGrp="1"/>
          </p:cNvSpPr>
          <p:nvPr>
            <p:ph type="pic" sz="quarter" idx="16"/>
          </p:nvPr>
        </p:nvSpPr>
        <p:spPr>
          <a:xfrm>
            <a:off x="6162871"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a:buFontTx/>
              <a:buNone/>
            </a:pPr>
            <a:r>
              <a:rPr lang="en-US" sz="2000" smtClean="0"/>
              <a:t>Click icon to add picture</a:t>
            </a:r>
            <a:endParaRPr lang="en-US" sz="2000" dirty="0"/>
          </a:p>
        </p:txBody>
      </p:sp>
      <p:sp>
        <p:nvSpPr>
          <p:cNvPr id="8" name="Rectangle 7"/>
          <p:cNvSpPr>
            <a:spLocks noGrp="1"/>
          </p:cNvSpPr>
          <p:nvPr>
            <p:ph type="dt" sz="half" idx="17"/>
          </p:nvPr>
        </p:nvSpPr>
        <p:spPr/>
        <p:txBody>
          <a:bodyPr/>
          <a:lstStyle>
            <a:extLst/>
          </a:lstStyle>
          <a:p>
            <a:fld id="{F30C84A2-23CF-44F5-B813-5187ED5C7D1C}" type="datetimeFigureOut">
              <a:rPr lang="en-US" sz="1200" smtClean="0">
                <a:solidFill>
                  <a:schemeClr val="tx2"/>
                </a:solidFill>
              </a:rPr>
              <a:pPr/>
              <a:t>9/1/2011</a:t>
            </a:fld>
            <a:endParaRPr lang="en-US"/>
          </a:p>
        </p:txBody>
      </p:sp>
      <p:sp>
        <p:nvSpPr>
          <p:cNvPr id="9" name="Rectangle 8"/>
          <p:cNvSpPr>
            <a:spLocks noGrp="1"/>
          </p:cNvSpPr>
          <p:nvPr>
            <p:ph type="sldNum" sz="quarter" idx="18"/>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10" name="Rectangle 9"/>
          <p:cNvSpPr>
            <a:spLocks noGrp="1"/>
          </p:cNvSpPr>
          <p:nvPr>
            <p:ph type="ftr" sz="quarter" idx="19"/>
          </p:nvPr>
        </p:nvSpPr>
        <p:spPr/>
        <p:txBody>
          <a:bodyPr/>
          <a:lstStyle>
            <a:extLst/>
          </a:lstStyle>
          <a:p>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ColTx" preserve="1">
  <p:cSld name="2-Up Portrait with Captions">
    <p:spTree>
      <p:nvGrpSpPr>
        <p:cNvPr id="1" name=""/>
        <p:cNvGrpSpPr/>
        <p:nvPr/>
      </p:nvGrpSpPr>
      <p:grpSpPr>
        <a:xfrm>
          <a:off x="0" y="0"/>
          <a:ext cx="0" cy="0"/>
          <a:chOff x="0" y="0"/>
          <a:chExt cx="0" cy="0"/>
        </a:xfrm>
      </p:grpSpPr>
      <p:sp>
        <p:nvSpPr>
          <p:cNvPr id="20" name="Rectangle 8"/>
          <p:cNvSpPr>
            <a:spLocks noGrp="1" noChangeAspect="1"/>
          </p:cNvSpPr>
          <p:nvPr>
            <p:ph type="pic" sz="quarter" idx="10"/>
          </p:nvPr>
        </p:nvSpPr>
        <p:spPr>
          <a:xfrm>
            <a:off x="4722049" y="609601"/>
            <a:ext cx="3431353" cy="4575141"/>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smtClean="0"/>
              <a:t>Click icon to add picture</a:t>
            </a:r>
            <a:endParaRPr lang="en-US" sz="2400" i="0" dirty="0"/>
          </a:p>
        </p:txBody>
      </p:sp>
      <p:sp>
        <p:nvSpPr>
          <p:cNvPr id="11" name="Rectangle 8"/>
          <p:cNvSpPr>
            <a:spLocks noGrp="1" noChangeAspect="1"/>
          </p:cNvSpPr>
          <p:nvPr>
            <p:ph type="pic" sz="quarter" idx="11"/>
          </p:nvPr>
        </p:nvSpPr>
        <p:spPr>
          <a:xfrm>
            <a:off x="1066800" y="609600"/>
            <a:ext cx="3429000" cy="4572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smtClean="0"/>
              <a:t>Click icon to add picture</a:t>
            </a:r>
            <a:endParaRPr lang="en-US" sz="2400" i="0" dirty="0"/>
          </a:p>
        </p:txBody>
      </p:sp>
      <p:sp>
        <p:nvSpPr>
          <p:cNvPr id="3" name="Rectangle 7"/>
          <p:cNvSpPr>
            <a:spLocks noGrp="1"/>
          </p:cNvSpPr>
          <p:nvPr>
            <p:ph type="body" sz="quarter" idx="14" hasCustomPrompt="1"/>
          </p:nvPr>
        </p:nvSpPr>
        <p:spPr>
          <a:xfrm>
            <a:off x="1066800" y="5334000"/>
            <a:ext cx="3429000" cy="1066800"/>
          </a:xfrm>
        </p:spPr>
        <p:txBody>
          <a:bodyPr lIns="91440" rIns="9144"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19" name="Rectangle 7"/>
          <p:cNvSpPr>
            <a:spLocks noGrp="1"/>
          </p:cNvSpPr>
          <p:nvPr>
            <p:ph type="body" sz="quarter" idx="15" hasCustomPrompt="1"/>
          </p:nvPr>
        </p:nvSpPr>
        <p:spPr>
          <a:xfrm>
            <a:off x="4724400" y="5334000"/>
            <a:ext cx="3429000" cy="1066800"/>
          </a:xfrm>
        </p:spPr>
        <p:txBody>
          <a:bodyPr lIns="91440" rIns="9144"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6" name="Rectangle 5"/>
          <p:cNvSpPr>
            <a:spLocks noGrp="1"/>
          </p:cNvSpPr>
          <p:nvPr>
            <p:ph type="dt" sz="half" idx="16"/>
          </p:nvPr>
        </p:nvSpPr>
        <p:spPr/>
        <p:txBody>
          <a:bodyPr/>
          <a:lstStyle>
            <a:extLst/>
          </a:lstStyle>
          <a:p>
            <a:fld id="{F30C84A2-23CF-44F5-B813-5187ED5C7D1C}" type="datetimeFigureOut">
              <a:rPr lang="en-US" sz="1200" smtClean="0">
                <a:solidFill>
                  <a:schemeClr val="tx2"/>
                </a:solidFill>
              </a:rPr>
              <a:pPr/>
              <a:t>9/1/2011</a:t>
            </a:fld>
            <a:endParaRPr lang="en-US"/>
          </a:p>
        </p:txBody>
      </p:sp>
      <p:sp>
        <p:nvSpPr>
          <p:cNvPr id="7" name="Rectangle 6"/>
          <p:cNvSpPr>
            <a:spLocks noGrp="1"/>
          </p:cNvSpPr>
          <p:nvPr>
            <p:ph type="sldNum" sz="quarter" idx="17"/>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8" name="Rectangle 7"/>
          <p:cNvSpPr>
            <a:spLocks noGrp="1"/>
          </p:cNvSpPr>
          <p:nvPr>
            <p:ph type="ftr" sz="quarter" idx="18"/>
          </p:nvPr>
        </p:nvSpPr>
        <p:spPr/>
        <p:txBody>
          <a:bodyPr/>
          <a:lstStyle>
            <a:extLst/>
          </a:lstStyle>
          <a:p>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Up Landscape with Captions">
    <p:spTree>
      <p:nvGrpSpPr>
        <p:cNvPr id="1" name=""/>
        <p:cNvGrpSpPr/>
        <p:nvPr/>
      </p:nvGrpSpPr>
      <p:grpSpPr>
        <a:xfrm>
          <a:off x="0" y="0"/>
          <a:ext cx="0" cy="0"/>
          <a:chOff x="0" y="0"/>
          <a:chExt cx="0" cy="0"/>
        </a:xfrm>
      </p:grpSpPr>
      <p:sp>
        <p:nvSpPr>
          <p:cNvPr id="23" name="Rectangle 7"/>
          <p:cNvSpPr>
            <a:spLocks noGrp="1" noChangeAspect="1"/>
          </p:cNvSpPr>
          <p:nvPr>
            <p:ph type="pic" sz="quarter" idx="13"/>
          </p:nvPr>
        </p:nvSpPr>
        <p:spPr>
          <a:xfrm>
            <a:off x="4648200" y="1676400"/>
            <a:ext cx="40386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5" name="Rectangle 7"/>
          <p:cNvSpPr>
            <a:spLocks noGrp="1" noChangeAspect="1"/>
          </p:cNvSpPr>
          <p:nvPr>
            <p:ph type="pic" sz="quarter" idx="14"/>
          </p:nvPr>
        </p:nvSpPr>
        <p:spPr>
          <a:xfrm>
            <a:off x="457200" y="1676400"/>
            <a:ext cx="40386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8" name="Rectangle 7"/>
          <p:cNvSpPr>
            <a:spLocks noGrp="1"/>
          </p:cNvSpPr>
          <p:nvPr>
            <p:ph type="body" sz="quarter" idx="16" hasCustomPrompt="1"/>
          </p:nvPr>
        </p:nvSpPr>
        <p:spPr>
          <a:xfrm>
            <a:off x="457200" y="4857750"/>
            <a:ext cx="4038600" cy="1238250"/>
          </a:xfrm>
        </p:spPr>
        <p:txBody>
          <a:bodyPr rIns="9144"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19" name="Rectangle 7"/>
          <p:cNvSpPr>
            <a:spLocks noGrp="1"/>
          </p:cNvSpPr>
          <p:nvPr>
            <p:ph type="body" sz="quarter" idx="17" hasCustomPrompt="1"/>
          </p:nvPr>
        </p:nvSpPr>
        <p:spPr>
          <a:xfrm>
            <a:off x="4648200" y="4857750"/>
            <a:ext cx="4038600" cy="1238250"/>
          </a:xfrm>
        </p:spPr>
        <p:txBody>
          <a:bodyPr rIns="9144"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6" name="Rectangle 5"/>
          <p:cNvSpPr>
            <a:spLocks noGrp="1"/>
          </p:cNvSpPr>
          <p:nvPr>
            <p:ph type="dt" sz="half" idx="18"/>
          </p:nvPr>
        </p:nvSpPr>
        <p:spPr/>
        <p:txBody>
          <a:bodyPr/>
          <a:lstStyle>
            <a:extLst/>
          </a:lstStyle>
          <a:p>
            <a:fld id="{F30C84A2-23CF-44F5-B813-5187ED5C7D1C}" type="datetimeFigureOut">
              <a:rPr lang="en-US" sz="1200" smtClean="0">
                <a:solidFill>
                  <a:schemeClr val="tx2"/>
                </a:solidFill>
              </a:rPr>
              <a:pPr/>
              <a:t>9/1/2011</a:t>
            </a:fld>
            <a:endParaRPr lang="en-US"/>
          </a:p>
        </p:txBody>
      </p:sp>
      <p:sp>
        <p:nvSpPr>
          <p:cNvPr id="7" name="Rectangle 6"/>
          <p:cNvSpPr>
            <a:spLocks noGrp="1"/>
          </p:cNvSpPr>
          <p:nvPr>
            <p:ph type="sldNum" sz="quarter" idx="19"/>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9" name="Rectangle 8"/>
          <p:cNvSpPr>
            <a:spLocks noGrp="1"/>
          </p:cNvSpPr>
          <p:nvPr>
            <p:ph type="ftr" sz="quarter" idx="20"/>
          </p:nvPr>
        </p:nvSpPr>
        <p:spPr/>
        <p:txBody>
          <a:bodyPr/>
          <a:lstStyle>
            <a:extLst/>
          </a:lstStyle>
          <a:p>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Up Mixed with Caption">
    <p:spTree>
      <p:nvGrpSpPr>
        <p:cNvPr id="1" name=""/>
        <p:cNvGrpSpPr/>
        <p:nvPr/>
      </p:nvGrpSpPr>
      <p:grpSpPr>
        <a:xfrm>
          <a:off x="0" y="0"/>
          <a:ext cx="0" cy="0"/>
          <a:chOff x="0" y="0"/>
          <a:chExt cx="0" cy="0"/>
        </a:xfrm>
      </p:grpSpPr>
      <p:sp>
        <p:nvSpPr>
          <p:cNvPr id="6" name="Rectangle 7"/>
          <p:cNvSpPr>
            <a:spLocks noGrp="1" noChangeAspect="1"/>
          </p:cNvSpPr>
          <p:nvPr>
            <p:ph type="pic" sz="quarter" idx="11"/>
          </p:nvPr>
        </p:nvSpPr>
        <p:spPr>
          <a:xfrm>
            <a:off x="5141976" y="381000"/>
            <a:ext cx="3773424" cy="2830068"/>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i="0" smtClean="0"/>
              <a:t>Click icon to add picture</a:t>
            </a:r>
            <a:endParaRPr lang="en-US" i="0" dirty="0"/>
          </a:p>
        </p:txBody>
      </p:sp>
      <p:sp>
        <p:nvSpPr>
          <p:cNvPr id="22" name="Rectangle 7"/>
          <p:cNvSpPr>
            <a:spLocks noGrp="1" noChangeAspect="1"/>
          </p:cNvSpPr>
          <p:nvPr>
            <p:ph type="pic" sz="quarter" idx="12"/>
          </p:nvPr>
        </p:nvSpPr>
        <p:spPr>
          <a:xfrm>
            <a:off x="454152" y="381000"/>
            <a:ext cx="4462272" cy="5949696"/>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i="0" smtClean="0"/>
              <a:t>Click icon to add picture</a:t>
            </a:r>
            <a:endParaRPr lang="en-US" i="0" dirty="0"/>
          </a:p>
        </p:txBody>
      </p:sp>
      <p:sp>
        <p:nvSpPr>
          <p:cNvPr id="11" name="Rectangle 7"/>
          <p:cNvSpPr>
            <a:spLocks noGrp="1"/>
          </p:cNvSpPr>
          <p:nvPr>
            <p:ph type="body" sz="quarter" idx="13" hasCustomPrompt="1"/>
          </p:nvPr>
        </p:nvSpPr>
        <p:spPr>
          <a:xfrm>
            <a:off x="5141977" y="3352800"/>
            <a:ext cx="3773425" cy="2971800"/>
          </a:xfrm>
        </p:spPr>
        <p:txBody>
          <a:bodyPr anchor="t"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5" name="Rectangle 4"/>
          <p:cNvSpPr>
            <a:spLocks noGrp="1"/>
          </p:cNvSpPr>
          <p:nvPr>
            <p:ph type="dt" sz="half" idx="14"/>
          </p:nvPr>
        </p:nvSpPr>
        <p:spPr/>
        <p:txBody>
          <a:bodyPr/>
          <a:lstStyle>
            <a:extLst/>
          </a:lstStyle>
          <a:p>
            <a:fld id="{F30C84A2-23CF-44F5-B813-5187ED5C7D1C}" type="datetimeFigureOut">
              <a:rPr lang="en-US" sz="1200" smtClean="0">
                <a:solidFill>
                  <a:schemeClr val="tx2"/>
                </a:solidFill>
              </a:rPr>
              <a:pPr/>
              <a:t>9/1/2011</a:t>
            </a:fld>
            <a:endParaRPr lang="en-US"/>
          </a:p>
        </p:txBody>
      </p:sp>
      <p:sp>
        <p:nvSpPr>
          <p:cNvPr id="7" name="Rectangle 6"/>
          <p:cNvSpPr>
            <a:spLocks noGrp="1"/>
          </p:cNvSpPr>
          <p:nvPr>
            <p:ph type="sldNum" sz="quarter" idx="15"/>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8" name="Rectangle 7"/>
          <p:cNvSpPr>
            <a:spLocks noGrp="1"/>
          </p:cNvSpPr>
          <p:nvPr>
            <p:ph type="ftr" sz="quarter" idx="16"/>
          </p:nvPr>
        </p:nvSpPr>
        <p:spPr/>
        <p:txBody>
          <a:bodyPr/>
          <a:lstStyle>
            <a:extLst/>
          </a:lstStyle>
          <a:p>
            <a:endParaRPr lang="en-US"/>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Up Portrait with Captions">
    <p:spTree>
      <p:nvGrpSpPr>
        <p:cNvPr id="1" name=""/>
        <p:cNvGrpSpPr/>
        <p:nvPr/>
      </p:nvGrpSpPr>
      <p:grpSpPr>
        <a:xfrm>
          <a:off x="0" y="0"/>
          <a:ext cx="0" cy="0"/>
          <a:chOff x="0" y="0"/>
          <a:chExt cx="0" cy="0"/>
        </a:xfrm>
      </p:grpSpPr>
      <p:sp>
        <p:nvSpPr>
          <p:cNvPr id="2" name="Rectangle 8"/>
          <p:cNvSpPr>
            <a:spLocks noGrp="1" noChangeAspect="1"/>
          </p:cNvSpPr>
          <p:nvPr>
            <p:ph type="pic" sz="quarter" idx="10"/>
          </p:nvPr>
        </p:nvSpPr>
        <p:spPr>
          <a:xfrm>
            <a:off x="2286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Click icon to add picture</a:t>
            </a:r>
            <a:endParaRPr lang="en-US" dirty="0"/>
          </a:p>
        </p:txBody>
      </p:sp>
      <p:sp>
        <p:nvSpPr>
          <p:cNvPr id="4" name="Rectangle 8"/>
          <p:cNvSpPr>
            <a:spLocks noGrp="1" noChangeAspect="1"/>
          </p:cNvSpPr>
          <p:nvPr>
            <p:ph type="pic" sz="quarter" idx="11"/>
          </p:nvPr>
        </p:nvSpPr>
        <p:spPr>
          <a:xfrm>
            <a:off x="32004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Click icon to add picture</a:t>
            </a:r>
            <a:endParaRPr lang="en-US" dirty="0"/>
          </a:p>
        </p:txBody>
      </p:sp>
      <p:sp>
        <p:nvSpPr>
          <p:cNvPr id="31" name="Rectangle 8"/>
          <p:cNvSpPr>
            <a:spLocks noGrp="1" noChangeAspect="1"/>
          </p:cNvSpPr>
          <p:nvPr>
            <p:ph type="pic" sz="quarter" idx="12"/>
          </p:nvPr>
        </p:nvSpPr>
        <p:spPr>
          <a:xfrm>
            <a:off x="61722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Click icon to add picture</a:t>
            </a:r>
            <a:endParaRPr lang="en-US" dirty="0"/>
          </a:p>
        </p:txBody>
      </p:sp>
      <p:sp>
        <p:nvSpPr>
          <p:cNvPr id="7" name="Rectangle 6"/>
          <p:cNvSpPr>
            <a:spLocks noGrp="1"/>
          </p:cNvSpPr>
          <p:nvPr>
            <p:ph type="body" sz="quarter" idx="13" hasCustomPrompt="1"/>
          </p:nvPr>
        </p:nvSpPr>
        <p:spPr>
          <a:xfrm>
            <a:off x="228600" y="4876800"/>
            <a:ext cx="2743200" cy="1447800"/>
          </a:xfrm>
        </p:spPr>
        <p:txBody>
          <a:bodyPr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6" name="Rectangle 6"/>
          <p:cNvSpPr>
            <a:spLocks noGrp="1"/>
          </p:cNvSpPr>
          <p:nvPr>
            <p:ph type="body" sz="quarter" idx="14" hasCustomPrompt="1"/>
          </p:nvPr>
        </p:nvSpPr>
        <p:spPr>
          <a:xfrm>
            <a:off x="3200400" y="4876800"/>
            <a:ext cx="2743200" cy="1447800"/>
          </a:xfrm>
        </p:spPr>
        <p:txBody>
          <a:bodyPr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14" name="Rectangle 6"/>
          <p:cNvSpPr>
            <a:spLocks noGrp="1"/>
          </p:cNvSpPr>
          <p:nvPr>
            <p:ph type="body" sz="quarter" idx="15" hasCustomPrompt="1"/>
          </p:nvPr>
        </p:nvSpPr>
        <p:spPr>
          <a:xfrm>
            <a:off x="6172200" y="4876800"/>
            <a:ext cx="2743200" cy="1447800"/>
          </a:xfrm>
        </p:spPr>
        <p:txBody>
          <a:bodyPr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8" name="Rectangle 7"/>
          <p:cNvSpPr>
            <a:spLocks noGrp="1"/>
          </p:cNvSpPr>
          <p:nvPr>
            <p:ph type="dt" sz="half" idx="16"/>
          </p:nvPr>
        </p:nvSpPr>
        <p:spPr/>
        <p:txBody>
          <a:bodyPr/>
          <a:lstStyle>
            <a:extLst/>
          </a:lstStyle>
          <a:p>
            <a:fld id="{F30C84A2-23CF-44F5-B813-5187ED5C7D1C}" type="datetimeFigureOut">
              <a:rPr lang="en-US" sz="1200" smtClean="0">
                <a:solidFill>
                  <a:schemeClr val="tx2"/>
                </a:solidFill>
              </a:rPr>
              <a:pPr/>
              <a:t>9/1/2011</a:t>
            </a:fld>
            <a:endParaRPr lang="en-US"/>
          </a:p>
        </p:txBody>
      </p:sp>
      <p:sp>
        <p:nvSpPr>
          <p:cNvPr id="9" name="Rectangle 8"/>
          <p:cNvSpPr>
            <a:spLocks noGrp="1"/>
          </p:cNvSpPr>
          <p:nvPr>
            <p:ph type="sldNum" sz="quarter" idx="17"/>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10" name="Rectangle 9"/>
          <p:cNvSpPr>
            <a:spLocks noGrp="1"/>
          </p:cNvSpPr>
          <p:nvPr>
            <p:ph type="ftr" sz="quarter" idx="18"/>
          </p:nvPr>
        </p:nvSpPr>
        <p:spPr/>
        <p:txBody>
          <a:bodyPr/>
          <a:lstStyle>
            <a:extLst/>
          </a:lstStyle>
          <a:p>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6" name="Rectangle 6"/>
          <p:cNvSpPr>
            <a:spLocks noGrp="1"/>
          </p:cNvSpPr>
          <p:nvPr>
            <p:ph type="title"/>
          </p:nvPr>
        </p:nvSpPr>
        <p:spPr>
          <a:xfrm>
            <a:off x="457200" y="274638"/>
            <a:ext cx="8229600" cy="1249362"/>
          </a:xfrm>
          <a:prstGeom prst="rect">
            <a:avLst/>
          </a:prstGeom>
        </p:spPr>
        <p:txBody>
          <a:bodyPr anchor="ctr">
            <a:normAutofit/>
          </a:bodyPr>
          <a:lstStyle>
            <a:extLst/>
          </a:lstStyle>
          <a:p>
            <a:r>
              <a:rPr lang="en-US" noProof="1" smtClean="0"/>
              <a:t>Click to edit Master title style</a:t>
            </a:r>
            <a:endParaRPr lang="en-US" dirty="0"/>
          </a:p>
        </p:txBody>
      </p:sp>
      <p:sp>
        <p:nvSpPr>
          <p:cNvPr id="13" name="Rectangle 5"/>
          <p:cNvSpPr>
            <a:spLocks noGrp="1"/>
          </p:cNvSpPr>
          <p:nvPr>
            <p:ph type="body" idx="1"/>
          </p:nvPr>
        </p:nvSpPr>
        <p:spPr>
          <a:xfrm>
            <a:off x="457200" y="1600201"/>
            <a:ext cx="8229600" cy="4525963"/>
          </a:xfrm>
          <a:prstGeom prst="rect">
            <a:avLst/>
          </a:prstGeom>
        </p:spPr>
        <p:txBody>
          <a:bodyPr>
            <a:normAutofit/>
          </a:bodyPr>
          <a:lstStyle>
            <a:extLs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dirty="0"/>
          </a:p>
        </p:txBody>
      </p:sp>
      <p:sp>
        <p:nvSpPr>
          <p:cNvPr id="29" name="Rectangle 3"/>
          <p:cNvSpPr>
            <a:spLocks noGrp="1"/>
          </p:cNvSpPr>
          <p:nvPr>
            <p:ph type="dt" sz="half" idx="2"/>
          </p:nvPr>
        </p:nvSpPr>
        <p:spPr>
          <a:xfrm>
            <a:off x="66675" y="6559361"/>
            <a:ext cx="2438400" cy="244475"/>
          </a:xfrm>
          <a:prstGeom prst="rect">
            <a:avLst/>
          </a:prstGeom>
        </p:spPr>
        <p:txBody>
          <a:bodyPr anchor="b"/>
          <a:lstStyle>
            <a:lvl1pPr>
              <a:defRPr sz="1200">
                <a:solidFill>
                  <a:schemeClr val="tx2"/>
                </a:solidFill>
              </a:defRPr>
            </a:lvl1pPr>
            <a:extLst/>
          </a:lstStyle>
          <a:p>
            <a:fld id="{F30C84A2-23CF-44F5-B813-5187ED5C7D1C}" type="datetimeFigureOut">
              <a:rPr lang="en-US" sz="1200" smtClean="0">
                <a:solidFill>
                  <a:schemeClr val="tx2"/>
                </a:solidFill>
              </a:rPr>
              <a:pPr/>
              <a:t>9/1/2011</a:t>
            </a:fld>
            <a:endParaRPr lang="en-US" sz="1200" dirty="0">
              <a:solidFill>
                <a:schemeClr val="tx2"/>
              </a:solidFill>
            </a:endParaRPr>
          </a:p>
        </p:txBody>
      </p:sp>
      <p:sp>
        <p:nvSpPr>
          <p:cNvPr id="20" name="Rectangle 25"/>
          <p:cNvSpPr>
            <a:spLocks noGrp="1"/>
          </p:cNvSpPr>
          <p:nvPr>
            <p:ph type="ftr" sz="quarter" idx="3"/>
          </p:nvPr>
        </p:nvSpPr>
        <p:spPr>
          <a:xfrm>
            <a:off x="2995653" y="6558153"/>
            <a:ext cx="4648200" cy="246888"/>
          </a:xfrm>
          <a:prstGeom prst="rect">
            <a:avLst/>
          </a:prstGeom>
        </p:spPr>
        <p:txBody>
          <a:bodyPr anchor="b"/>
          <a:lstStyle>
            <a:lvl1pPr algn="ctr">
              <a:defRPr sz="1200">
                <a:solidFill>
                  <a:schemeClr val="tx2"/>
                </a:solidFill>
              </a:defRPr>
            </a:lvl1pPr>
            <a:extLst/>
          </a:lstStyle>
          <a:p>
            <a:pPr algn="ctr"/>
            <a:endParaRPr lang="en-US" sz="1200" dirty="0">
              <a:solidFill>
                <a:schemeClr val="tx2"/>
              </a:solidFill>
            </a:endParaRPr>
          </a:p>
        </p:txBody>
      </p:sp>
      <p:sp>
        <p:nvSpPr>
          <p:cNvPr id="23" name="Rectangle 16"/>
          <p:cNvSpPr>
            <a:spLocks noGrp="1"/>
          </p:cNvSpPr>
          <p:nvPr>
            <p:ph type="sldNum" sz="quarter" idx="4"/>
          </p:nvPr>
        </p:nvSpPr>
        <p:spPr>
          <a:xfrm>
            <a:off x="8172451" y="6559361"/>
            <a:ext cx="914400" cy="244475"/>
          </a:xfrm>
          <a:prstGeom prst="rect">
            <a:avLst/>
          </a:prstGeom>
        </p:spPr>
        <p:txBody>
          <a:bodyPr/>
          <a:lstStyle>
            <a:lvl1pPr algn="r">
              <a:defRPr sz="1200">
                <a:solidFill>
                  <a:schemeClr val="tx2"/>
                </a:solidFill>
              </a:defRPr>
            </a:lvl1pPr>
            <a:extLst/>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ransition>
    <p:fade/>
  </p:transition>
  <p:timing>
    <p:tnLst>
      <p:par>
        <p:cTn id="1" dur="indefinite" restart="never" nodeType="tmRoot"/>
      </p:par>
    </p:tnLst>
  </p:timing>
  <p:txStyles>
    <p:titleStyle>
      <a:lvl1pPr algn="l" rtl="0" eaLnBrk="1" latinLnBrk="0" hangingPunct="1">
        <a:spcBef>
          <a:spcPct val="0"/>
        </a:spcBef>
        <a:buNone/>
        <a:defRPr sz="3200" cap="all" baseline="0">
          <a:solidFill>
            <a:schemeClr val="tx2"/>
          </a:solidFill>
          <a:effectLst>
            <a:outerShdw blurRad="51000" dist="37000" dir="54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342900" indent="-342900" algn="l" rtl="0" eaLnBrk="1" latinLnBrk="0" hangingPunct="1">
        <a:spcBef>
          <a:spcPct val="20000"/>
        </a:spcBef>
        <a:buChar char="•"/>
        <a:defRPr sz="2400">
          <a:solidFill>
            <a:schemeClr val="tx1"/>
          </a:solidFill>
          <a:latin typeface="+mn-lt"/>
          <a:ea typeface="+mn-ea"/>
          <a:cs typeface="+mn-cs"/>
        </a:defRPr>
      </a:lvl1pPr>
      <a:lvl2pPr marL="742950" indent="-285750" algn="l" rtl="0" eaLnBrk="1" latinLnBrk="0" hangingPunct="1">
        <a:spcBef>
          <a:spcPct val="20000"/>
        </a:spcBef>
        <a:buChar char="–"/>
        <a:defRPr sz="2400">
          <a:solidFill>
            <a:schemeClr val="tx1"/>
          </a:solidFill>
          <a:latin typeface="+mn-lt"/>
          <a:ea typeface="+mn-ea"/>
          <a:cs typeface="+mn-cs"/>
        </a:defRPr>
      </a:lvl2pPr>
      <a:lvl3pPr marL="1143000" indent="-228600" algn="l" rtl="0" eaLnBrk="1" latinLnBrk="0" hangingPunct="1">
        <a:spcBef>
          <a:spcPct val="20000"/>
        </a:spcBef>
        <a:buChar char="•"/>
        <a:defRPr sz="2000">
          <a:solidFill>
            <a:schemeClr val="tx1"/>
          </a:solidFill>
          <a:latin typeface="+mn-lt"/>
          <a:ea typeface="+mn-ea"/>
          <a:cs typeface="+mn-cs"/>
        </a:defRPr>
      </a:lvl3pPr>
      <a:lvl4pPr marL="1600200" indent="-228600" algn="l" rtl="0" eaLnBrk="1" latinLnBrk="0" hangingPunct="1">
        <a:spcBef>
          <a:spcPct val="20000"/>
        </a:spcBef>
        <a:buChar char="–"/>
        <a:defRPr sz="1800">
          <a:solidFill>
            <a:schemeClr val="tx1"/>
          </a:solidFill>
          <a:latin typeface="+mn-lt"/>
          <a:ea typeface="+mn-ea"/>
          <a:cs typeface="+mn-cs"/>
        </a:defRPr>
      </a:lvl4pPr>
      <a:lvl5pPr marL="2057400" indent="-228600" algn="l" rtl="0" eaLnBrk="1" latinLnBrk="0" hangingPunct="1">
        <a:spcBef>
          <a:spcPct val="20000"/>
        </a:spcBef>
        <a:buChar char="»"/>
        <a:defRPr sz="16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fontScale="90000"/>
          </a:bodyPr>
          <a:lstStyle>
            <a:extLst/>
          </a:lstStyle>
          <a:p>
            <a:r>
              <a:rPr lang="sr-Cyrl-RS" dirty="0" smtClean="0"/>
              <a:t>КАКО НАСТАЈЕ ПОЗОРИШНИ ПЛАКАТ</a:t>
            </a:r>
            <a:r>
              <a:rPr lang="sr-Cyrl-CS" dirty="0" smtClean="0"/>
              <a:t/>
            </a:r>
            <a:br>
              <a:rPr lang="sr-Cyrl-CS" dirty="0" smtClean="0"/>
            </a:br>
            <a:r>
              <a:rPr lang="sr-Cyrl-CS" sz="2400" dirty="0" smtClean="0"/>
              <a:t>Плакат као идентитет фестивала</a:t>
            </a:r>
            <a:endParaRPr lang="en-US" sz="2400" dirty="0"/>
          </a:p>
        </p:txBody>
      </p:sp>
      <p:sp>
        <p:nvSpPr>
          <p:cNvPr id="17" name="Rectangle 16"/>
          <p:cNvSpPr>
            <a:spLocks noGrp="1"/>
          </p:cNvSpPr>
          <p:nvPr>
            <p:ph type="body" sz="quarter" idx="10"/>
          </p:nvPr>
        </p:nvSpPr>
        <p:spPr/>
        <p:txBody>
          <a:bodyPr anchor="ctr"/>
          <a:lstStyle/>
          <a:p>
            <a:r>
              <a:rPr lang="sr-Cyrl-CS" dirty="0" smtClean="0"/>
              <a:t>студенти Факултета примењених уметности у Београду</a:t>
            </a:r>
            <a:endParaRPr lang="sr-Cyrl-CS" dirty="0" smtClean="0"/>
          </a:p>
          <a:p>
            <a:r>
              <a:rPr lang="sr-Cyrl-CS" dirty="0" smtClean="0"/>
              <a:t>о</a:t>
            </a:r>
            <a:r>
              <a:rPr lang="sr-Cyrl-CS" dirty="0" smtClean="0"/>
              <a:t>тварање </a:t>
            </a:r>
            <a:r>
              <a:rPr lang="sr-Cyrl-CS" dirty="0" smtClean="0"/>
              <a:t>14</a:t>
            </a:r>
            <a:r>
              <a:rPr lang="sr-Cyrl-CS" dirty="0" smtClean="0"/>
              <a:t>. маја 2011.</a:t>
            </a:r>
            <a:endParaRPr lang="sr-Cyrl-CS" dirty="0" smtClean="0"/>
          </a:p>
          <a:p>
            <a:r>
              <a:rPr lang="sr-Cyrl-CS" dirty="0" smtClean="0"/>
              <a:t>Музеј позоришне уметности Србије, Београд</a:t>
            </a:r>
            <a:endParaRPr lang="en-US" dirty="0"/>
          </a:p>
        </p:txBody>
      </p:sp>
      <p:pic>
        <p:nvPicPr>
          <p:cNvPr id="6" name="Picture Placeholder 5" descr="01 katalog festivala.jpg"/>
          <p:cNvPicPr>
            <a:picLocks noGrp="1" noChangeAspect="1"/>
          </p:cNvPicPr>
          <p:nvPr>
            <p:ph type="pic" sz="quarter" idx="11"/>
          </p:nvPr>
        </p:nvPicPr>
        <p:blipFill>
          <a:blip r:embed="rId3" cstate="print"/>
          <a:stretch>
            <a:fillRect/>
          </a:stretch>
        </p:blipFill>
        <p:spPr>
          <a:xfrm>
            <a:off x="6096000" y="855016"/>
            <a:ext cx="2119339" cy="2996744"/>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a:xfrm>
            <a:off x="5257800" y="3048000"/>
            <a:ext cx="3505200" cy="3352800"/>
          </a:xfrm>
        </p:spPr>
        <p:txBody>
          <a:bodyPr/>
          <a:lstStyle>
            <a:extLst/>
          </a:lstStyle>
          <a:p>
            <a:r>
              <a:rPr lang="sr-Cyrl-RS" dirty="0" smtClean="0"/>
              <a:t>Филип Поповић</a:t>
            </a:r>
            <a:endParaRPr lang="en-US" dirty="0"/>
          </a:p>
        </p:txBody>
      </p:sp>
      <p:pic>
        <p:nvPicPr>
          <p:cNvPr id="4" name="Picture Placeholder 3" descr="Filip-Popovic-5.jpg"/>
          <p:cNvPicPr>
            <a:picLocks noGrp="1" noChangeAspect="1"/>
          </p:cNvPicPr>
          <p:nvPr>
            <p:ph type="pic" sz="quarter" idx="10"/>
          </p:nvPr>
        </p:nvPicPr>
        <p:blipFill>
          <a:blip r:embed="rId3"/>
          <a:srcRect t="2447" b="2447"/>
          <a:stretch>
            <a:fillRect/>
          </a:stretch>
        </p:blipFill>
        <p:spPr>
          <a:xfrm>
            <a:off x="419375" y="280800"/>
            <a:ext cx="4601061" cy="6120000"/>
          </a:xfrm>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a:xfrm>
            <a:off x="5257800" y="3048000"/>
            <a:ext cx="3505200" cy="3352800"/>
          </a:xfrm>
        </p:spPr>
        <p:txBody>
          <a:bodyPr/>
          <a:lstStyle>
            <a:extLst/>
          </a:lstStyle>
          <a:p>
            <a:r>
              <a:rPr lang="sr-Cyrl-RS" dirty="0" smtClean="0"/>
              <a:t>Филип Поповић</a:t>
            </a:r>
            <a:endParaRPr lang="en-US" dirty="0"/>
          </a:p>
        </p:txBody>
      </p:sp>
      <p:pic>
        <p:nvPicPr>
          <p:cNvPr id="4" name="Picture Placeholder 3" descr="Filip-Popovic-6.jpg"/>
          <p:cNvPicPr>
            <a:picLocks noGrp="1" noChangeAspect="1"/>
          </p:cNvPicPr>
          <p:nvPr>
            <p:ph type="pic" sz="quarter" idx="10"/>
          </p:nvPr>
        </p:nvPicPr>
        <p:blipFill>
          <a:blip r:embed="rId3"/>
          <a:srcRect t="2447" b="2447"/>
          <a:stretch>
            <a:fillRect/>
          </a:stretch>
        </p:blipFill>
        <p:spPr>
          <a:xfrm>
            <a:off x="419376" y="280800"/>
            <a:ext cx="4601061" cy="6120000"/>
          </a:xfrm>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p:txBody>
          <a:bodyPr/>
          <a:lstStyle>
            <a:extLst/>
          </a:lstStyle>
          <a:p>
            <a:r>
              <a:rPr lang="sr-Cyrl-RS" dirty="0" smtClean="0"/>
              <a:t>Филип Поповић</a:t>
            </a:r>
            <a:endParaRPr lang="en-US" dirty="0"/>
          </a:p>
        </p:txBody>
      </p:sp>
      <p:pic>
        <p:nvPicPr>
          <p:cNvPr id="4" name="Picture Placeholder 3" descr="Filip-Popovic-7.jpg"/>
          <p:cNvPicPr>
            <a:picLocks noGrp="1" noChangeAspect="1"/>
          </p:cNvPicPr>
          <p:nvPr>
            <p:ph type="pic" sz="quarter" idx="10"/>
          </p:nvPr>
        </p:nvPicPr>
        <p:blipFill>
          <a:blip r:embed="rId3"/>
          <a:stretch>
            <a:fillRect/>
          </a:stretch>
        </p:blipFill>
        <p:spPr>
          <a:xfrm>
            <a:off x="428596" y="357166"/>
            <a:ext cx="4375800" cy="6120000"/>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a:xfrm>
            <a:off x="5257800" y="3048000"/>
            <a:ext cx="3505200" cy="3352800"/>
          </a:xfrm>
        </p:spPr>
        <p:txBody>
          <a:bodyPr/>
          <a:lstStyle>
            <a:extLst/>
          </a:lstStyle>
          <a:p>
            <a:r>
              <a:rPr lang="sr-Cyrl-RS" dirty="0" smtClean="0"/>
              <a:t>Филип Поповић</a:t>
            </a:r>
            <a:endParaRPr lang="en-US" dirty="0"/>
          </a:p>
        </p:txBody>
      </p:sp>
      <p:pic>
        <p:nvPicPr>
          <p:cNvPr id="4" name="Picture Placeholder 3" descr="Filip-Popovic-8.jpg"/>
          <p:cNvPicPr>
            <a:picLocks noGrp="1" noChangeAspect="1"/>
          </p:cNvPicPr>
          <p:nvPr>
            <p:ph type="pic" sz="quarter" idx="10"/>
          </p:nvPr>
        </p:nvPicPr>
        <p:blipFill>
          <a:blip r:embed="rId3"/>
          <a:srcRect t="3528" b="3528"/>
          <a:stretch>
            <a:fillRect/>
          </a:stretch>
        </p:blipFill>
        <p:spPr>
          <a:xfrm>
            <a:off x="419376" y="280800"/>
            <a:ext cx="4601061" cy="6120000"/>
          </a:xfrm>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a:xfrm>
            <a:off x="428596" y="6143644"/>
            <a:ext cx="7953404" cy="381000"/>
          </a:xfrm>
        </p:spPr>
        <p:txBody>
          <a:bodyPr/>
          <a:lstStyle>
            <a:extLst/>
          </a:lstStyle>
          <a:p>
            <a:pPr marL="0" indent="0"/>
            <a:r>
              <a:rPr lang="sr-Cyrl-CS" dirty="0" smtClean="0"/>
              <a:t>Ивана Живојиновић</a:t>
            </a:r>
            <a:endParaRPr lang="en-US" dirty="0" smtClean="0"/>
          </a:p>
        </p:txBody>
      </p:sp>
      <p:pic>
        <p:nvPicPr>
          <p:cNvPr id="4" name="Picture Placeholder 3" descr="Ivana-Zivojinovic.jpg"/>
          <p:cNvPicPr>
            <a:picLocks noGrp="1" noChangeAspect="1"/>
          </p:cNvPicPr>
          <p:nvPr>
            <p:ph type="pic" sz="quarter" idx="10"/>
          </p:nvPr>
        </p:nvPicPr>
        <p:blipFill>
          <a:blip r:embed="rId3"/>
          <a:srcRect l="484" r="484"/>
          <a:stretch>
            <a:fillRect/>
          </a:stretch>
        </p:blipFill>
        <p:spPr>
          <a:xfrm>
            <a:off x="428625" y="285750"/>
            <a:ext cx="7929563" cy="5715000"/>
          </a:xfrm>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p:txBody>
          <a:bodyPr/>
          <a:lstStyle>
            <a:extLst/>
          </a:lstStyle>
          <a:p>
            <a:r>
              <a:rPr lang="sr-Cyrl-CS" dirty="0" smtClean="0"/>
              <a:t>Јадранка Терзић</a:t>
            </a:r>
            <a:endParaRPr lang="en-US" dirty="0"/>
          </a:p>
        </p:txBody>
      </p:sp>
      <p:pic>
        <p:nvPicPr>
          <p:cNvPr id="4" name="Picture Placeholder 3" descr="Jadranka-Terzic.jpg"/>
          <p:cNvPicPr>
            <a:picLocks noGrp="1" noChangeAspect="1"/>
          </p:cNvPicPr>
          <p:nvPr>
            <p:ph type="pic" sz="quarter" idx="10"/>
          </p:nvPr>
        </p:nvPicPr>
        <p:blipFill>
          <a:blip r:embed="rId3"/>
          <a:srcRect t="2447" b="2447"/>
          <a:stretch>
            <a:fillRect/>
          </a:stretch>
        </p:blipFill>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p:txBody>
          <a:bodyPr/>
          <a:lstStyle>
            <a:extLst/>
          </a:lstStyle>
          <a:p>
            <a:r>
              <a:rPr lang="sr-Cyrl-CS" dirty="0" smtClean="0"/>
              <a:t>Лука Ђурић</a:t>
            </a:r>
            <a:endParaRPr lang="en-US" dirty="0"/>
          </a:p>
        </p:txBody>
      </p:sp>
      <p:pic>
        <p:nvPicPr>
          <p:cNvPr id="4" name="Picture Placeholder 3" descr="Luka-Djuricic.jpg"/>
          <p:cNvPicPr>
            <a:picLocks noGrp="1" noChangeAspect="1"/>
          </p:cNvPicPr>
          <p:nvPr>
            <p:ph type="pic" sz="quarter" idx="10"/>
          </p:nvPr>
        </p:nvPicPr>
        <p:blipFill>
          <a:blip r:embed="rId3"/>
          <a:srcRect t="2946" b="2946"/>
          <a:stretch>
            <a:fillRect/>
          </a:stretch>
        </p:blipFill>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a:xfrm>
            <a:off x="428597" y="6019800"/>
            <a:ext cx="7953404" cy="381000"/>
          </a:xfrm>
        </p:spPr>
        <p:txBody>
          <a:bodyPr/>
          <a:lstStyle>
            <a:extLst/>
          </a:lstStyle>
          <a:p>
            <a:pPr marL="0" indent="0"/>
            <a:r>
              <a:rPr lang="sr-Cyrl-CS" dirty="0" smtClean="0"/>
              <a:t>Лука Кликовац</a:t>
            </a:r>
            <a:endParaRPr lang="en-US" dirty="0" smtClean="0"/>
          </a:p>
        </p:txBody>
      </p:sp>
      <p:pic>
        <p:nvPicPr>
          <p:cNvPr id="4" name="Picture Placeholder 3" descr="Luka-Klikovac.jpg"/>
          <p:cNvPicPr>
            <a:picLocks noGrp="1" noChangeAspect="1"/>
          </p:cNvPicPr>
          <p:nvPr>
            <p:ph type="pic" sz="quarter" idx="10"/>
          </p:nvPr>
        </p:nvPicPr>
        <p:blipFill>
          <a:blip r:embed="rId3"/>
          <a:srcRect l="1437" r="1437"/>
          <a:stretch>
            <a:fillRect/>
          </a:stretch>
        </p:blipFill>
        <p:spPr>
          <a:xfrm>
            <a:off x="428625" y="285750"/>
            <a:ext cx="7929563" cy="5715000"/>
          </a:xfrm>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a:xfrm>
            <a:off x="5257800" y="3048000"/>
            <a:ext cx="3505200" cy="3352800"/>
          </a:xfrm>
        </p:spPr>
        <p:txBody>
          <a:bodyPr/>
          <a:lstStyle>
            <a:extLst/>
          </a:lstStyle>
          <a:p>
            <a:r>
              <a:rPr lang="sr-Cyrl-CS" dirty="0" smtClean="0"/>
              <a:t>Марија Марковић</a:t>
            </a:r>
            <a:endParaRPr lang="en-US" dirty="0"/>
          </a:p>
        </p:txBody>
      </p:sp>
      <p:pic>
        <p:nvPicPr>
          <p:cNvPr id="4" name="Picture Placeholder 3" descr="Marija-Markovic.jpg"/>
          <p:cNvPicPr>
            <a:picLocks noGrp="1" noChangeAspect="1"/>
          </p:cNvPicPr>
          <p:nvPr>
            <p:ph type="pic" sz="quarter" idx="10"/>
          </p:nvPr>
        </p:nvPicPr>
        <p:blipFill>
          <a:blip r:embed="rId3"/>
          <a:stretch>
            <a:fillRect/>
          </a:stretch>
        </p:blipFill>
        <p:spPr>
          <a:xfrm>
            <a:off x="419375" y="226800"/>
            <a:ext cx="4414410" cy="6174000"/>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a:xfrm>
            <a:off x="5257800" y="3048000"/>
            <a:ext cx="3505200" cy="3352800"/>
          </a:xfrm>
        </p:spPr>
        <p:txBody>
          <a:bodyPr/>
          <a:lstStyle>
            <a:extLst/>
          </a:lstStyle>
          <a:p>
            <a:r>
              <a:rPr lang="sr-Cyrl-CS" dirty="0" smtClean="0"/>
              <a:t>Милена Станковић</a:t>
            </a:r>
            <a:endParaRPr lang="en-US" dirty="0"/>
          </a:p>
        </p:txBody>
      </p:sp>
      <p:pic>
        <p:nvPicPr>
          <p:cNvPr id="4" name="Picture Placeholder 3" descr="Milena-Stankovic-1.jpg"/>
          <p:cNvPicPr>
            <a:picLocks noGrp="1" noChangeAspect="1"/>
          </p:cNvPicPr>
          <p:nvPr>
            <p:ph type="pic" sz="quarter" idx="10"/>
          </p:nvPr>
        </p:nvPicPr>
        <p:blipFill>
          <a:blip r:embed="rId3"/>
          <a:stretch>
            <a:fillRect/>
          </a:stretch>
        </p:blipFill>
        <p:spPr>
          <a:xfrm>
            <a:off x="419375" y="280800"/>
            <a:ext cx="4375800" cy="6120000"/>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357159" y="428604"/>
            <a:ext cx="8429684" cy="5929354"/>
          </a:xfrm>
        </p:spPr>
        <p:txBody>
          <a:bodyPr>
            <a:normAutofit/>
          </a:bodyPr>
          <a:lstStyle/>
          <a:p>
            <a:endParaRPr lang="sr-Cyrl-CS" dirty="0" smtClean="0"/>
          </a:p>
          <a:p>
            <a:r>
              <a:rPr lang="sr-Cyrl-CS" dirty="0" smtClean="0"/>
              <a:t>Студенти четврте године Факултета примењених уметности у Београду, студијски програми Дизајн и Примењена уметност, модули Графички дизајн и Фотографија, на предмету Плакат уз менторско вођство професора Здравка Мићановића сваке године као први задатак у склопу предвиђеног програма раде плакате  за једну конкретну манифестацију. </a:t>
            </a:r>
          </a:p>
          <a:p>
            <a:r>
              <a:rPr lang="ru-RU" dirty="0" smtClean="0"/>
              <a:t>Током "Ноћ</a:t>
            </a:r>
            <a:r>
              <a:rPr lang="sr-Cyrl-RS" dirty="0" smtClean="0"/>
              <a:t>и</a:t>
            </a:r>
            <a:r>
              <a:rPr lang="ru-RU" dirty="0" smtClean="0"/>
              <a:t> </a:t>
            </a:r>
            <a:r>
              <a:rPr lang="ru-RU" dirty="0" smtClean="0"/>
              <a:t>музеја" у Музеју позоришне уметности Србије је отворена </a:t>
            </a:r>
            <a:r>
              <a:rPr lang="ru-RU" dirty="0" smtClean="0"/>
              <a:t>заједничка </a:t>
            </a:r>
            <a:r>
              <a:rPr lang="ru-RU" dirty="0" smtClean="0"/>
              <a:t>изложба студената </a:t>
            </a:r>
            <a:r>
              <a:rPr lang="ru-RU" dirty="0" smtClean="0"/>
              <a:t>"</a:t>
            </a:r>
            <a:r>
              <a:rPr lang="ru-RU" dirty="0" smtClean="0"/>
              <a:t>Како настаје позоришни </a:t>
            </a:r>
            <a:r>
              <a:rPr lang="ru-RU" dirty="0" smtClean="0"/>
              <a:t>плакат« у оквиру које су приказани радови осмишљени школске 2010/2011. године за потребе </a:t>
            </a:r>
            <a:r>
              <a:rPr lang="sr-Cyrl-CS" dirty="0" smtClean="0"/>
              <a:t>18. </a:t>
            </a:r>
            <a:r>
              <a:rPr lang="sr-Cyrl-CS" dirty="0" smtClean="0"/>
              <a:t>међународног фестивала </a:t>
            </a:r>
            <a:r>
              <a:rPr lang="sr-Cyrl-CS" dirty="0" smtClean="0"/>
              <a:t>дечијих позоришта који се одржава у Суботици</a:t>
            </a:r>
            <a:r>
              <a:rPr lang="sr-Cyrl-CS" dirty="0" smtClean="0"/>
              <a:t>.</a:t>
            </a:r>
            <a:endParaRPr lang="ru-RU" dirty="0" smtClean="0"/>
          </a:p>
          <a:p>
            <a:r>
              <a:rPr lang="ru-RU" dirty="0" smtClean="0"/>
              <a:t>Поводом отварања, одржана  </a:t>
            </a:r>
            <a:r>
              <a:rPr lang="ru-RU" dirty="0" smtClean="0"/>
              <a:t>је интерактивна радионица у којој су посетиоци изложбе могли да </a:t>
            </a:r>
            <a:r>
              <a:rPr lang="ru-RU" dirty="0" smtClean="0"/>
              <a:t>учествују, заједно </a:t>
            </a:r>
            <a:r>
              <a:rPr lang="ru-RU" dirty="0" smtClean="0"/>
              <a:t>са </a:t>
            </a:r>
            <a:r>
              <a:rPr lang="ru-RU" dirty="0" smtClean="0"/>
              <a:t>студентима, </a:t>
            </a:r>
            <a:r>
              <a:rPr lang="ru-RU" dirty="0" smtClean="0"/>
              <a:t>у изради идејног решења плаката.</a:t>
            </a:r>
            <a:br>
              <a:rPr lang="ru-RU" dirty="0" smtClean="0"/>
            </a:br>
            <a:r>
              <a:rPr lang="ru-RU" dirty="0" smtClean="0"/>
              <a:t/>
            </a:r>
            <a:br>
              <a:rPr lang="ru-RU" dirty="0" smtClean="0"/>
            </a:br>
            <a:r>
              <a:rPr lang="sr-Cyrl-CS" dirty="0" smtClean="0"/>
              <a:t>и</a:t>
            </a:r>
            <a:r>
              <a:rPr lang="sr-Cyrl-CS" dirty="0" smtClean="0"/>
              <a:t>злагачи: Дина Браловић, Милица Везмар, Немања Влашковић, Стефана Војновић, Ивана Живојиновић, Живојин Живановић, Стефан Кнежевић, Марија Марковић, Тамара Пешић, Филип Поповић, Владан Ранђеловић, Јадранка Терзић, Нина Ђорђевић, Лука Ђуричић, Лука Кликовац, Немања Милошевић, Ема Сабо и Аида Хајдаревић</a:t>
            </a:r>
            <a:endParaRPr lang="sr-Cyrl-CS" dirty="0" smtClean="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a:xfrm>
            <a:off x="428597" y="6019800"/>
            <a:ext cx="7953404" cy="381000"/>
          </a:xfrm>
        </p:spPr>
        <p:txBody>
          <a:bodyPr/>
          <a:lstStyle>
            <a:extLst/>
          </a:lstStyle>
          <a:p>
            <a:pPr marL="0" indent="0"/>
            <a:r>
              <a:rPr lang="sr-Cyrl-CS" dirty="0" smtClean="0"/>
              <a:t>Милена Станковић</a:t>
            </a:r>
            <a:endParaRPr lang="en-US" dirty="0" smtClean="0"/>
          </a:p>
        </p:txBody>
      </p:sp>
      <p:pic>
        <p:nvPicPr>
          <p:cNvPr id="4" name="Picture Placeholder 3" descr="Milena-Stankovic-2.jpg"/>
          <p:cNvPicPr>
            <a:picLocks noGrp="1" noChangeAspect="1"/>
          </p:cNvPicPr>
          <p:nvPr>
            <p:ph type="pic" sz="quarter" idx="10"/>
          </p:nvPr>
        </p:nvPicPr>
        <p:blipFill>
          <a:blip r:embed="rId3"/>
          <a:srcRect l="397" r="397"/>
          <a:stretch>
            <a:fillRect/>
          </a:stretch>
        </p:blipFill>
        <p:spPr>
          <a:xfrm>
            <a:off x="428625" y="285750"/>
            <a:ext cx="7929563" cy="5715000"/>
          </a:xfrm>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p:txBody>
          <a:bodyPr/>
          <a:lstStyle>
            <a:extLst/>
          </a:lstStyle>
          <a:p>
            <a:r>
              <a:rPr lang="sr-Cyrl-CS" dirty="0" smtClean="0"/>
              <a:t>Милена Станковић</a:t>
            </a:r>
            <a:endParaRPr lang="en-US" dirty="0"/>
          </a:p>
        </p:txBody>
      </p:sp>
      <p:pic>
        <p:nvPicPr>
          <p:cNvPr id="4" name="Picture Placeholder 3" descr="Milena-Stankovic-3.jpg"/>
          <p:cNvPicPr>
            <a:picLocks noGrp="1" noChangeAspect="1"/>
          </p:cNvPicPr>
          <p:nvPr>
            <p:ph type="pic" sz="quarter" idx="10"/>
          </p:nvPr>
        </p:nvPicPr>
        <p:blipFill>
          <a:blip r:embed="rId3"/>
          <a:srcRect t="2447" b="2447"/>
          <a:stretch>
            <a:fillRect/>
          </a:stretch>
        </p:blipFill>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a:xfrm>
            <a:off x="5257800" y="3048000"/>
            <a:ext cx="3505200" cy="3352800"/>
          </a:xfrm>
        </p:spPr>
        <p:txBody>
          <a:bodyPr/>
          <a:lstStyle>
            <a:extLst/>
          </a:lstStyle>
          <a:p>
            <a:r>
              <a:rPr lang="sr-Cyrl-CS" dirty="0" smtClean="0"/>
              <a:t>Милица Везмар</a:t>
            </a:r>
            <a:endParaRPr lang="en-US" dirty="0"/>
          </a:p>
        </p:txBody>
      </p:sp>
      <p:pic>
        <p:nvPicPr>
          <p:cNvPr id="4" name="Picture Placeholder 3" descr="Milica-Vezmar-01.jpg"/>
          <p:cNvPicPr>
            <a:picLocks noGrp="1" noChangeAspect="1"/>
          </p:cNvPicPr>
          <p:nvPr>
            <p:ph type="pic" sz="quarter" idx="10"/>
          </p:nvPr>
        </p:nvPicPr>
        <p:blipFill>
          <a:blip r:embed="rId3"/>
          <a:stretch>
            <a:fillRect/>
          </a:stretch>
        </p:blipFill>
        <p:spPr>
          <a:xfrm>
            <a:off x="419375" y="280800"/>
            <a:ext cx="4268700" cy="6120000"/>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p:txBody>
          <a:bodyPr/>
          <a:lstStyle>
            <a:extLst/>
          </a:lstStyle>
          <a:p>
            <a:r>
              <a:rPr lang="sr-Cyrl-CS" dirty="0" smtClean="0"/>
              <a:t>Милица Везмар</a:t>
            </a:r>
            <a:endParaRPr lang="en-US" dirty="0"/>
          </a:p>
        </p:txBody>
      </p:sp>
      <p:pic>
        <p:nvPicPr>
          <p:cNvPr id="4" name="Picture Placeholder 3" descr="Milica-Vezmar-1.jpg"/>
          <p:cNvPicPr>
            <a:picLocks noGrp="1" noChangeAspect="1"/>
          </p:cNvPicPr>
          <p:nvPr>
            <p:ph type="pic" sz="quarter" idx="10"/>
          </p:nvPr>
        </p:nvPicPr>
        <p:blipFill>
          <a:blip r:embed="rId3"/>
          <a:srcRect t="2447" b="2447"/>
          <a:stretch>
            <a:fillRect/>
          </a:stretch>
        </p:blipFill>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p:txBody>
          <a:bodyPr/>
          <a:lstStyle>
            <a:extLst/>
          </a:lstStyle>
          <a:p>
            <a:r>
              <a:rPr lang="sr-Cyrl-CS" dirty="0" smtClean="0"/>
              <a:t>Милица Везмар</a:t>
            </a:r>
            <a:endParaRPr lang="en-US" dirty="0"/>
          </a:p>
        </p:txBody>
      </p:sp>
      <p:pic>
        <p:nvPicPr>
          <p:cNvPr id="4" name="Picture Placeholder 3" descr="Milica-Vezmar-3.jpg"/>
          <p:cNvPicPr>
            <a:picLocks noGrp="1" noChangeAspect="1"/>
          </p:cNvPicPr>
          <p:nvPr>
            <p:ph type="pic" sz="quarter" idx="10"/>
          </p:nvPr>
        </p:nvPicPr>
        <p:blipFill>
          <a:blip r:embed="rId3"/>
          <a:srcRect t="2447" b="2447"/>
          <a:stretch>
            <a:fillRect/>
          </a:stretch>
        </p:blipFill>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a:xfrm>
            <a:off x="5257800" y="3048000"/>
            <a:ext cx="3505200" cy="3352800"/>
          </a:xfrm>
        </p:spPr>
        <p:txBody>
          <a:bodyPr/>
          <a:lstStyle>
            <a:extLst/>
          </a:lstStyle>
          <a:p>
            <a:r>
              <a:rPr lang="sr-Cyrl-CS" dirty="0" smtClean="0"/>
              <a:t>Немања Мишчевић</a:t>
            </a:r>
            <a:endParaRPr lang="en-US" dirty="0"/>
          </a:p>
        </p:txBody>
      </p:sp>
      <p:pic>
        <p:nvPicPr>
          <p:cNvPr id="4" name="Picture Placeholder 3" descr="Nemanja-Miscevic.jpg"/>
          <p:cNvPicPr>
            <a:picLocks noGrp="1" noChangeAspect="1"/>
          </p:cNvPicPr>
          <p:nvPr>
            <p:ph type="pic" sz="quarter" idx="10"/>
          </p:nvPr>
        </p:nvPicPr>
        <p:blipFill>
          <a:blip r:embed="rId3"/>
          <a:stretch>
            <a:fillRect/>
          </a:stretch>
        </p:blipFill>
        <p:spPr>
          <a:xfrm>
            <a:off x="419375" y="280800"/>
            <a:ext cx="4085100" cy="6120000"/>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a:xfrm>
            <a:off x="5257800" y="3052641"/>
            <a:ext cx="3505200" cy="3352800"/>
          </a:xfrm>
        </p:spPr>
        <p:txBody>
          <a:bodyPr/>
          <a:lstStyle>
            <a:extLst/>
          </a:lstStyle>
          <a:p>
            <a:r>
              <a:rPr lang="sr-Cyrl-CS" dirty="0" smtClean="0"/>
              <a:t>Немања Вашковић</a:t>
            </a:r>
            <a:endParaRPr lang="en-US" dirty="0"/>
          </a:p>
        </p:txBody>
      </p:sp>
      <p:pic>
        <p:nvPicPr>
          <p:cNvPr id="4" name="Picture Placeholder 3" descr="Nemanja-Vlaskovic2.jpg"/>
          <p:cNvPicPr>
            <a:picLocks noGrp="1" noChangeAspect="1"/>
          </p:cNvPicPr>
          <p:nvPr>
            <p:ph type="pic" sz="quarter" idx="10"/>
          </p:nvPr>
        </p:nvPicPr>
        <p:blipFill>
          <a:blip r:embed="rId3"/>
          <a:srcRect t="4858" b="4858"/>
          <a:stretch>
            <a:fillRect/>
          </a:stretch>
        </p:blipFill>
        <p:spPr>
          <a:xfrm>
            <a:off x="419375" y="233241"/>
            <a:ext cx="4640305" cy="6172200"/>
          </a:xfrm>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a:xfrm>
            <a:off x="5257800" y="3048000"/>
            <a:ext cx="3505200" cy="3352800"/>
          </a:xfrm>
        </p:spPr>
        <p:txBody>
          <a:bodyPr/>
          <a:lstStyle>
            <a:extLst/>
          </a:lstStyle>
          <a:p>
            <a:r>
              <a:rPr lang="sr-Cyrl-CS" dirty="0" smtClean="0"/>
              <a:t>Немања Влашковић</a:t>
            </a:r>
            <a:endParaRPr lang="en-US" dirty="0"/>
          </a:p>
        </p:txBody>
      </p:sp>
      <p:pic>
        <p:nvPicPr>
          <p:cNvPr id="4" name="Picture Placeholder 3" descr="Nemanja-Vlaskovic3.jpg"/>
          <p:cNvPicPr>
            <a:picLocks noGrp="1" noChangeAspect="1"/>
          </p:cNvPicPr>
          <p:nvPr>
            <p:ph type="pic" sz="quarter" idx="10"/>
          </p:nvPr>
        </p:nvPicPr>
        <p:blipFill>
          <a:blip r:embed="rId3"/>
          <a:stretch>
            <a:fillRect/>
          </a:stretch>
        </p:blipFill>
        <p:spPr>
          <a:xfrm>
            <a:off x="419375" y="280800"/>
            <a:ext cx="4153950" cy="6120000"/>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a:xfrm>
            <a:off x="428597" y="6019800"/>
            <a:ext cx="7953404" cy="381000"/>
          </a:xfrm>
        </p:spPr>
        <p:txBody>
          <a:bodyPr/>
          <a:lstStyle>
            <a:extLst/>
          </a:lstStyle>
          <a:p>
            <a:pPr marL="0" indent="0"/>
            <a:r>
              <a:rPr lang="sr-Cyrl-CS" dirty="0" smtClean="0"/>
              <a:t>Немања Влашковић</a:t>
            </a:r>
            <a:endParaRPr lang="en-US" dirty="0" smtClean="0"/>
          </a:p>
        </p:txBody>
      </p:sp>
      <p:pic>
        <p:nvPicPr>
          <p:cNvPr id="4" name="Picture Placeholder 3" descr="Nemanja-Vlaskovic-moguce-bila-korekcija.jpg"/>
          <p:cNvPicPr>
            <a:picLocks noGrp="1" noChangeAspect="1"/>
          </p:cNvPicPr>
          <p:nvPr>
            <p:ph type="pic" sz="quarter" idx="10"/>
          </p:nvPr>
        </p:nvPicPr>
        <p:blipFill>
          <a:blip r:embed="rId3"/>
          <a:srcRect l="2912" r="2912"/>
          <a:stretch>
            <a:fillRect/>
          </a:stretch>
        </p:blipFill>
        <p:spPr>
          <a:xfrm>
            <a:off x="428625" y="285750"/>
            <a:ext cx="7929563" cy="5715000"/>
          </a:xfrm>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Nina-Djordjevic.jpg"/>
          <p:cNvPicPr>
            <a:picLocks noGrp="1" noChangeAspect="1"/>
          </p:cNvPicPr>
          <p:nvPr>
            <p:ph type="pic" sz="quarter" idx="10"/>
          </p:nvPr>
        </p:nvPicPr>
        <p:blipFill>
          <a:blip r:embed="rId3"/>
          <a:stretch>
            <a:fillRect/>
          </a:stretch>
        </p:blipFill>
        <p:spPr>
          <a:xfrm>
            <a:off x="419375" y="285441"/>
            <a:ext cx="4284000" cy="6120000"/>
          </a:xfrm>
          <a:prstGeom prst="rect">
            <a:avLst/>
          </a:prstGeom>
          <a:noFill/>
          <a:ln>
            <a:noFill/>
          </a:ln>
        </p:spPr>
      </p:pic>
      <p:sp>
        <p:nvSpPr>
          <p:cNvPr id="3" name="Rectangle 2"/>
          <p:cNvSpPr>
            <a:spLocks noGrp="1"/>
          </p:cNvSpPr>
          <p:nvPr>
            <p:ph type="body" sz="quarter" idx="11"/>
          </p:nvPr>
        </p:nvSpPr>
        <p:spPr>
          <a:xfrm>
            <a:off x="5257800" y="3052641"/>
            <a:ext cx="3505200" cy="3352800"/>
          </a:xfrm>
        </p:spPr>
        <p:txBody>
          <a:bodyPr/>
          <a:lstStyle>
            <a:extLst/>
          </a:lstStyle>
          <a:p>
            <a:r>
              <a:rPr lang="sr-Cyrl-CS" smtClean="0"/>
              <a:t>Нина Ђорђевић</a:t>
            </a:r>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p:txBody>
          <a:bodyPr/>
          <a:lstStyle>
            <a:extLst/>
          </a:lstStyle>
          <a:p>
            <a:r>
              <a:rPr lang="sr-Cyrl-CS" dirty="0" smtClean="0"/>
              <a:t>Аида Хајдаревић</a:t>
            </a:r>
            <a:endParaRPr lang="en-US" dirty="0"/>
          </a:p>
        </p:txBody>
      </p:sp>
      <p:pic>
        <p:nvPicPr>
          <p:cNvPr id="4" name="Picture Placeholder 3" descr="Aida-Hajdarevic.jpg"/>
          <p:cNvPicPr>
            <a:picLocks noGrp="1" noChangeAspect="1"/>
          </p:cNvPicPr>
          <p:nvPr>
            <p:ph type="pic" sz="quarter" idx="10"/>
          </p:nvPr>
        </p:nvPicPr>
        <p:blipFill>
          <a:blip r:embed="rId3"/>
          <a:srcRect t="2447" b="2447"/>
          <a:stretch>
            <a:fillRect/>
          </a:stretch>
        </p:blipFill>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a:xfrm>
            <a:off x="5257800" y="3826574"/>
            <a:ext cx="3269203" cy="2752252"/>
          </a:xfrm>
        </p:spPr>
        <p:txBody>
          <a:bodyPr/>
          <a:lstStyle>
            <a:extLst/>
          </a:lstStyle>
          <a:p>
            <a:r>
              <a:rPr lang="sr-Cyrl-CS" dirty="0" smtClean="0"/>
              <a:t>Стефан Кнежевић</a:t>
            </a:r>
            <a:endParaRPr lang="en-US" dirty="0"/>
          </a:p>
        </p:txBody>
      </p:sp>
      <p:pic>
        <p:nvPicPr>
          <p:cNvPr id="4" name="Picture Placeholder 3" descr="Stefan-Knezevic.jpg"/>
          <p:cNvPicPr>
            <a:picLocks noGrp="1" noChangeAspect="1"/>
          </p:cNvPicPr>
          <p:nvPr>
            <p:ph type="pic" sz="quarter" idx="10"/>
          </p:nvPr>
        </p:nvPicPr>
        <p:blipFill>
          <a:blip r:embed="rId3"/>
          <a:stretch>
            <a:fillRect/>
          </a:stretch>
        </p:blipFill>
        <p:spPr>
          <a:xfrm>
            <a:off x="419374" y="458826"/>
            <a:ext cx="4375800" cy="6120000"/>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a:xfrm>
            <a:off x="428597" y="6019800"/>
            <a:ext cx="7953404" cy="381000"/>
          </a:xfrm>
        </p:spPr>
        <p:txBody>
          <a:bodyPr/>
          <a:lstStyle>
            <a:extLst/>
          </a:lstStyle>
          <a:p>
            <a:pPr marL="0" indent="0"/>
            <a:r>
              <a:rPr lang="sr-Cyrl-CS" dirty="0" smtClean="0"/>
              <a:t>Стефана Војновић</a:t>
            </a:r>
            <a:endParaRPr lang="en-US" dirty="0" smtClean="0"/>
          </a:p>
        </p:txBody>
      </p:sp>
      <p:pic>
        <p:nvPicPr>
          <p:cNvPr id="4" name="Picture Placeholder 3" descr="Steffana-Vojnovic.jpg"/>
          <p:cNvPicPr>
            <a:picLocks noGrp="1" noChangeAspect="1"/>
          </p:cNvPicPr>
          <p:nvPr>
            <p:ph type="pic" sz="quarter" idx="10"/>
          </p:nvPr>
        </p:nvPicPr>
        <p:blipFill>
          <a:blip r:embed="rId3"/>
          <a:stretch>
            <a:fillRect/>
          </a:stretch>
        </p:blipFill>
        <p:spPr>
          <a:xfrm>
            <a:off x="398374" y="285750"/>
            <a:ext cx="7620000" cy="5448300"/>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Tamara-Pesic.jpg"/>
          <p:cNvPicPr>
            <a:picLocks noGrp="1" noChangeAspect="1"/>
          </p:cNvPicPr>
          <p:nvPr>
            <p:ph type="pic" sz="quarter" idx="10"/>
          </p:nvPr>
        </p:nvPicPr>
        <p:blipFill>
          <a:blip r:embed="rId3"/>
          <a:stretch>
            <a:fillRect/>
          </a:stretch>
        </p:blipFill>
        <p:spPr>
          <a:xfrm>
            <a:off x="428596" y="428604"/>
            <a:ext cx="4375800" cy="6120000"/>
          </a:xfrm>
          <a:prstGeom prst="rect">
            <a:avLst/>
          </a:prstGeom>
          <a:noFill/>
          <a:ln>
            <a:noFill/>
          </a:ln>
        </p:spPr>
      </p:pic>
      <p:sp>
        <p:nvSpPr>
          <p:cNvPr id="3" name="Rectangle 2"/>
          <p:cNvSpPr>
            <a:spLocks noGrp="1"/>
          </p:cNvSpPr>
          <p:nvPr>
            <p:ph type="body" sz="quarter" idx="11"/>
          </p:nvPr>
        </p:nvSpPr>
        <p:spPr>
          <a:xfrm>
            <a:off x="5257800" y="3195804"/>
            <a:ext cx="3505200" cy="3352800"/>
          </a:xfrm>
        </p:spPr>
        <p:txBody>
          <a:bodyPr/>
          <a:lstStyle>
            <a:extLst/>
          </a:lstStyle>
          <a:p>
            <a:r>
              <a:rPr lang="sr-Cyrl-CS" smtClean="0"/>
              <a:t>Тамара Пешић</a:t>
            </a:r>
            <a:endParaRPr lang="en-US"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a:xfrm>
            <a:off x="428597" y="6019800"/>
            <a:ext cx="7953404" cy="381000"/>
          </a:xfrm>
        </p:spPr>
        <p:txBody>
          <a:bodyPr/>
          <a:lstStyle>
            <a:extLst/>
          </a:lstStyle>
          <a:p>
            <a:pPr marL="0" indent="0"/>
            <a:r>
              <a:rPr lang="sr-Cyrl-CS" dirty="0" smtClean="0"/>
              <a:t>Владан Ранђеловић</a:t>
            </a:r>
            <a:endParaRPr lang="en-US" dirty="0" smtClean="0"/>
          </a:p>
        </p:txBody>
      </p:sp>
      <p:pic>
        <p:nvPicPr>
          <p:cNvPr id="4" name="Picture Placeholder 3" descr="Vladan-Randjelovic.jpg"/>
          <p:cNvPicPr>
            <a:picLocks noGrp="1" noChangeAspect="1"/>
          </p:cNvPicPr>
          <p:nvPr>
            <p:ph type="pic" sz="quarter" idx="10"/>
          </p:nvPr>
        </p:nvPicPr>
        <p:blipFill>
          <a:blip r:embed="rId3"/>
          <a:stretch>
            <a:fillRect/>
          </a:stretch>
        </p:blipFill>
        <p:spPr>
          <a:xfrm>
            <a:off x="398374" y="285750"/>
            <a:ext cx="7620000" cy="5448300"/>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p:txBody>
          <a:bodyPr/>
          <a:lstStyle/>
          <a:p>
            <a:pPr algn="ctr"/>
            <a:r>
              <a:rPr lang="sr-Cyrl-CS" dirty="0" smtClean="0"/>
              <a:t>ХВАЛА НА ПОСЕТИ!</a:t>
            </a:r>
            <a:endParaRPr lang="en-US" dirty="0"/>
          </a:p>
        </p:txBody>
      </p:sp>
      <p:pic>
        <p:nvPicPr>
          <p:cNvPr id="9" name="Picture Placeholder 8" descr="MPUS copy.jpg"/>
          <p:cNvPicPr>
            <a:picLocks noGrp="1" noChangeAspect="1"/>
          </p:cNvPicPr>
          <p:nvPr>
            <p:ph type="pic" sz="quarter" idx="10"/>
          </p:nvPr>
        </p:nvPicPr>
        <p:blipFill>
          <a:blip r:embed="rId2"/>
          <a:stretch>
            <a:fillRect/>
          </a:stretch>
        </p:blipFill>
        <p:spPr>
          <a:xfrm>
            <a:off x="3071802" y="2428868"/>
            <a:ext cx="3071833" cy="1948797"/>
          </a:xfrm>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a:xfrm>
            <a:off x="5257800" y="3048000"/>
            <a:ext cx="3505200" cy="3352800"/>
          </a:xfrm>
        </p:spPr>
        <p:txBody>
          <a:bodyPr/>
          <a:lstStyle>
            <a:extLst/>
          </a:lstStyle>
          <a:p>
            <a:r>
              <a:rPr lang="sr-Cyrl-CS" dirty="0" smtClean="0"/>
              <a:t>Дина Браловић</a:t>
            </a:r>
            <a:endParaRPr lang="en-US" dirty="0"/>
          </a:p>
        </p:txBody>
      </p:sp>
      <p:pic>
        <p:nvPicPr>
          <p:cNvPr id="6" name="Picture Placeholder 5" descr="Dina-Bralovic.jpg"/>
          <p:cNvPicPr>
            <a:picLocks noGrp="1" noChangeAspect="1"/>
          </p:cNvPicPr>
          <p:nvPr>
            <p:ph type="pic" sz="quarter" idx="10"/>
          </p:nvPr>
        </p:nvPicPr>
        <p:blipFill>
          <a:blip r:embed="rId3"/>
          <a:stretch>
            <a:fillRect/>
          </a:stretch>
        </p:blipFill>
        <p:spPr>
          <a:xfrm>
            <a:off x="285720" y="244800"/>
            <a:ext cx="4401540" cy="6156000"/>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p:txBody>
          <a:bodyPr/>
          <a:lstStyle>
            <a:extLst/>
          </a:lstStyle>
          <a:p>
            <a:r>
              <a:rPr lang="sr-Cyrl-RS" dirty="0" smtClean="0"/>
              <a:t>Филип Поповић</a:t>
            </a:r>
            <a:endParaRPr lang="en-US" dirty="0"/>
          </a:p>
        </p:txBody>
      </p:sp>
      <p:pic>
        <p:nvPicPr>
          <p:cNvPr id="4" name="Picture Placeholder 3" descr="Filip-Popovic.jpg"/>
          <p:cNvPicPr>
            <a:picLocks noGrp="1" noChangeAspect="1"/>
          </p:cNvPicPr>
          <p:nvPr>
            <p:ph type="pic" sz="quarter" idx="10"/>
          </p:nvPr>
        </p:nvPicPr>
        <p:blipFill>
          <a:blip r:embed="rId3"/>
          <a:srcRect t="2946" b="2946"/>
          <a:stretch>
            <a:fillRect/>
          </a:stretch>
        </p:blipFill>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p:txBody>
          <a:bodyPr/>
          <a:lstStyle>
            <a:extLst/>
          </a:lstStyle>
          <a:p>
            <a:r>
              <a:rPr lang="sr-Cyrl-RS" dirty="0" smtClean="0"/>
              <a:t>Филип Поповић</a:t>
            </a:r>
            <a:endParaRPr lang="en-US" dirty="0"/>
          </a:p>
        </p:txBody>
      </p:sp>
      <p:pic>
        <p:nvPicPr>
          <p:cNvPr id="4" name="Picture Placeholder 3" descr="Filip-Popovic-1.jpg"/>
          <p:cNvPicPr>
            <a:picLocks noGrp="1" noChangeAspect="1"/>
          </p:cNvPicPr>
          <p:nvPr>
            <p:ph type="pic" sz="quarter" idx="10"/>
          </p:nvPr>
        </p:nvPicPr>
        <p:blipFill>
          <a:blip r:embed="rId3"/>
          <a:stretch>
            <a:fillRect/>
          </a:stretch>
        </p:blipFill>
        <p:spPr>
          <a:xfrm>
            <a:off x="428596" y="285728"/>
            <a:ext cx="4461415" cy="6239740"/>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p:txBody>
          <a:bodyPr/>
          <a:lstStyle>
            <a:extLst/>
          </a:lstStyle>
          <a:p>
            <a:r>
              <a:rPr lang="sr-Cyrl-RS" dirty="0" smtClean="0"/>
              <a:t>Филип Поповић</a:t>
            </a:r>
            <a:endParaRPr lang="en-US" dirty="0"/>
          </a:p>
        </p:txBody>
      </p:sp>
      <p:pic>
        <p:nvPicPr>
          <p:cNvPr id="4" name="Picture Placeholder 3" descr="Filip-Popovic-2.jpg"/>
          <p:cNvPicPr>
            <a:picLocks noGrp="1" noChangeAspect="1"/>
          </p:cNvPicPr>
          <p:nvPr>
            <p:ph type="pic" sz="quarter" idx="10"/>
          </p:nvPr>
        </p:nvPicPr>
        <p:blipFill>
          <a:blip r:embed="rId3"/>
          <a:stretch>
            <a:fillRect/>
          </a:stretch>
        </p:blipFill>
        <p:spPr>
          <a:xfrm>
            <a:off x="428596" y="357166"/>
            <a:ext cx="4375800" cy="6120000"/>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p:txBody>
          <a:bodyPr/>
          <a:lstStyle>
            <a:extLst/>
          </a:lstStyle>
          <a:p>
            <a:r>
              <a:rPr lang="sr-Cyrl-RS" dirty="0" smtClean="0"/>
              <a:t>Филип Поповић</a:t>
            </a:r>
            <a:endParaRPr lang="en-US" dirty="0"/>
          </a:p>
        </p:txBody>
      </p:sp>
      <p:pic>
        <p:nvPicPr>
          <p:cNvPr id="4" name="Picture Placeholder 3" descr="Filip-Popovic-3.jpg"/>
          <p:cNvPicPr>
            <a:picLocks noGrp="1" noChangeAspect="1"/>
          </p:cNvPicPr>
          <p:nvPr>
            <p:ph type="pic" sz="quarter" idx="10"/>
          </p:nvPr>
        </p:nvPicPr>
        <p:blipFill>
          <a:blip r:embed="rId3"/>
          <a:stretch>
            <a:fillRect/>
          </a:stretch>
        </p:blipFill>
        <p:spPr>
          <a:xfrm>
            <a:off x="428596" y="285728"/>
            <a:ext cx="4375800" cy="6120000"/>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a:xfrm>
            <a:off x="5257800" y="3195804"/>
            <a:ext cx="3505200" cy="3352800"/>
          </a:xfrm>
        </p:spPr>
        <p:txBody>
          <a:bodyPr/>
          <a:lstStyle>
            <a:extLst/>
          </a:lstStyle>
          <a:p>
            <a:r>
              <a:rPr lang="sr-Cyrl-RS" dirty="0" smtClean="0"/>
              <a:t>Филип Поповић</a:t>
            </a:r>
            <a:endParaRPr lang="en-US" dirty="0"/>
          </a:p>
        </p:txBody>
      </p:sp>
      <p:pic>
        <p:nvPicPr>
          <p:cNvPr id="4" name="Picture Placeholder 3" descr="Filip-Popovic-4.jpg"/>
          <p:cNvPicPr>
            <a:picLocks noGrp="1" noChangeAspect="1"/>
          </p:cNvPicPr>
          <p:nvPr>
            <p:ph type="pic" sz="quarter" idx="10"/>
          </p:nvPr>
        </p:nvPicPr>
        <p:blipFill>
          <a:blip r:embed="rId3"/>
          <a:stretch>
            <a:fillRect/>
          </a:stretch>
        </p:blipFill>
        <p:spPr>
          <a:xfrm>
            <a:off x="428596" y="428604"/>
            <a:ext cx="4375800" cy="6120000"/>
          </a:xfrm>
          <a:prstGeom prst="rect">
            <a:avLst/>
          </a:prstGeom>
          <a:noFill/>
          <a:ln>
            <a:noFill/>
          </a:ln>
        </p:spPr>
      </p:pic>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EB IZLOZBA">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WEB IZLOZBA</Template>
  <TotalTime>0</TotalTime>
  <Words>240</Words>
  <Application>Microsoft Office PowerPoint</Application>
  <PresentationFormat>On-screen Show (4:3)</PresentationFormat>
  <Paragraphs>72</Paragraphs>
  <Slides>34</Slides>
  <Notes>32</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WEB IZLOZBA</vt:lpstr>
      <vt:lpstr>КАКО НАСТАЈЕ ПОЗОРИШНИ ПЛАКАТ Плакат као идентитет фестивала</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2011-09-01T09:11:22Z</dcterms:created>
  <dcterms:modified xsi:type="dcterms:W3CDTF">2011-09-01T10:12:38Z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ies>
</file>