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76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16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72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Layouts/slideLayout21.xml" ContentType="application/vnd.openxmlformats-officedocument.presentationml.slideLayout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78"/>
  </p:notesMasterIdLst>
  <p:handoutMasterIdLst>
    <p:handoutMasterId r:id="rId179"/>
  </p:handoutMasterIdLst>
  <p:sldIdLst>
    <p:sldId id="319" r:id="rId2"/>
    <p:sldId id="343" r:id="rId3"/>
    <p:sldId id="336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81" r:id="rId16"/>
    <p:sldId id="382" r:id="rId17"/>
    <p:sldId id="383" r:id="rId18"/>
    <p:sldId id="384" r:id="rId19"/>
    <p:sldId id="385" r:id="rId20"/>
    <p:sldId id="386" r:id="rId21"/>
    <p:sldId id="387" r:id="rId22"/>
    <p:sldId id="388" r:id="rId23"/>
    <p:sldId id="389" r:id="rId24"/>
    <p:sldId id="372" r:id="rId25"/>
    <p:sldId id="374" r:id="rId26"/>
    <p:sldId id="375" r:id="rId27"/>
    <p:sldId id="376" r:id="rId28"/>
    <p:sldId id="377" r:id="rId29"/>
    <p:sldId id="378" r:id="rId30"/>
    <p:sldId id="379" r:id="rId31"/>
    <p:sldId id="380" r:id="rId32"/>
    <p:sldId id="604" r:id="rId33"/>
    <p:sldId id="605" r:id="rId34"/>
    <p:sldId id="606" r:id="rId35"/>
    <p:sldId id="607" r:id="rId36"/>
    <p:sldId id="412" r:id="rId37"/>
    <p:sldId id="390" r:id="rId38"/>
    <p:sldId id="391" r:id="rId39"/>
    <p:sldId id="392" r:id="rId40"/>
    <p:sldId id="393" r:id="rId41"/>
    <p:sldId id="394" r:id="rId42"/>
    <p:sldId id="395" r:id="rId43"/>
    <p:sldId id="396" r:id="rId44"/>
    <p:sldId id="397" r:id="rId45"/>
    <p:sldId id="398" r:id="rId46"/>
    <p:sldId id="371" r:id="rId47"/>
    <p:sldId id="413" r:id="rId48"/>
    <p:sldId id="414" r:id="rId49"/>
    <p:sldId id="415" r:id="rId50"/>
    <p:sldId id="416" r:id="rId51"/>
    <p:sldId id="417" r:id="rId52"/>
    <p:sldId id="418" r:id="rId53"/>
    <p:sldId id="419" r:id="rId54"/>
    <p:sldId id="420" r:id="rId55"/>
    <p:sldId id="421" r:id="rId56"/>
    <p:sldId id="422" r:id="rId57"/>
    <p:sldId id="423" r:id="rId58"/>
    <p:sldId id="424" r:id="rId59"/>
    <p:sldId id="454" r:id="rId60"/>
    <p:sldId id="455" r:id="rId61"/>
    <p:sldId id="457" r:id="rId62"/>
    <p:sldId id="434" r:id="rId63"/>
    <p:sldId id="446" r:id="rId64"/>
    <p:sldId id="456" r:id="rId65"/>
    <p:sldId id="460" r:id="rId66"/>
    <p:sldId id="461" r:id="rId67"/>
    <p:sldId id="425" r:id="rId68"/>
    <p:sldId id="462" r:id="rId69"/>
    <p:sldId id="464" r:id="rId70"/>
    <p:sldId id="465" r:id="rId71"/>
    <p:sldId id="467" r:id="rId72"/>
    <p:sldId id="469" r:id="rId73"/>
    <p:sldId id="470" r:id="rId74"/>
    <p:sldId id="471" r:id="rId75"/>
    <p:sldId id="472" r:id="rId76"/>
    <p:sldId id="477" r:id="rId77"/>
    <p:sldId id="473" r:id="rId78"/>
    <p:sldId id="474" r:id="rId79"/>
    <p:sldId id="492" r:id="rId80"/>
    <p:sldId id="445" r:id="rId81"/>
    <p:sldId id="466" r:id="rId82"/>
    <p:sldId id="501" r:id="rId83"/>
    <p:sldId id="478" r:id="rId84"/>
    <p:sldId id="475" r:id="rId85"/>
    <p:sldId id="484" r:id="rId86"/>
    <p:sldId id="485" r:id="rId87"/>
    <p:sldId id="480" r:id="rId88"/>
    <p:sldId id="482" r:id="rId89"/>
    <p:sldId id="483" r:id="rId90"/>
    <p:sldId id="486" r:id="rId91"/>
    <p:sldId id="487" r:id="rId92"/>
    <p:sldId id="489" r:id="rId93"/>
    <p:sldId id="490" r:id="rId94"/>
    <p:sldId id="491" r:id="rId95"/>
    <p:sldId id="612" r:id="rId96"/>
    <p:sldId id="479" r:id="rId97"/>
    <p:sldId id="613" r:id="rId98"/>
    <p:sldId id="614" r:id="rId99"/>
    <p:sldId id="493" r:id="rId100"/>
    <p:sldId id="494" r:id="rId101"/>
    <p:sldId id="495" r:id="rId102"/>
    <p:sldId id="497" r:id="rId103"/>
    <p:sldId id="498" r:id="rId104"/>
    <p:sldId id="499" r:id="rId105"/>
    <p:sldId id="444" r:id="rId106"/>
    <p:sldId id="410" r:id="rId107"/>
    <p:sldId id="411" r:id="rId108"/>
    <p:sldId id="500" r:id="rId109"/>
    <p:sldId id="502" r:id="rId110"/>
    <p:sldId id="503" r:id="rId111"/>
    <p:sldId id="504" r:id="rId112"/>
    <p:sldId id="505" r:id="rId113"/>
    <p:sldId id="506" r:id="rId114"/>
    <p:sldId id="507" r:id="rId115"/>
    <p:sldId id="508" r:id="rId116"/>
    <p:sldId id="509" r:id="rId117"/>
    <p:sldId id="510" r:id="rId118"/>
    <p:sldId id="511" r:id="rId119"/>
    <p:sldId id="512" r:id="rId120"/>
    <p:sldId id="513" r:id="rId121"/>
    <p:sldId id="514" r:id="rId122"/>
    <p:sldId id="515" r:id="rId123"/>
    <p:sldId id="516" r:id="rId124"/>
    <p:sldId id="517" r:id="rId125"/>
    <p:sldId id="518" r:id="rId126"/>
    <p:sldId id="519" r:id="rId127"/>
    <p:sldId id="520" r:id="rId128"/>
    <p:sldId id="521" r:id="rId129"/>
    <p:sldId id="522" r:id="rId130"/>
    <p:sldId id="530" r:id="rId131"/>
    <p:sldId id="523" r:id="rId132"/>
    <p:sldId id="524" r:id="rId133"/>
    <p:sldId id="525" r:id="rId134"/>
    <p:sldId id="526" r:id="rId135"/>
    <p:sldId id="527" r:id="rId136"/>
    <p:sldId id="528" r:id="rId137"/>
    <p:sldId id="529" r:id="rId138"/>
    <p:sldId id="476" r:id="rId139"/>
    <p:sldId id="540" r:id="rId140"/>
    <p:sldId id="541" r:id="rId141"/>
    <p:sldId id="542" r:id="rId142"/>
    <p:sldId id="543" r:id="rId143"/>
    <p:sldId id="544" r:id="rId144"/>
    <p:sldId id="545" r:id="rId145"/>
    <p:sldId id="546" r:id="rId146"/>
    <p:sldId id="603" r:id="rId147"/>
    <p:sldId id="615" r:id="rId148"/>
    <p:sldId id="616" r:id="rId149"/>
    <p:sldId id="617" r:id="rId150"/>
    <p:sldId id="631" r:id="rId151"/>
    <p:sldId id="618" r:id="rId152"/>
    <p:sldId id="632" r:id="rId153"/>
    <p:sldId id="619" r:id="rId154"/>
    <p:sldId id="620" r:id="rId155"/>
    <p:sldId id="621" r:id="rId156"/>
    <p:sldId id="622" r:id="rId157"/>
    <p:sldId id="623" r:id="rId158"/>
    <p:sldId id="625" r:id="rId159"/>
    <p:sldId id="626" r:id="rId160"/>
    <p:sldId id="624" r:id="rId161"/>
    <p:sldId id="627" r:id="rId162"/>
    <p:sldId id="553" r:id="rId163"/>
    <p:sldId id="554" r:id="rId164"/>
    <p:sldId id="555" r:id="rId165"/>
    <p:sldId id="556" r:id="rId166"/>
    <p:sldId id="557" r:id="rId167"/>
    <p:sldId id="558" r:id="rId168"/>
    <p:sldId id="628" r:id="rId169"/>
    <p:sldId id="559" r:id="rId170"/>
    <p:sldId id="560" r:id="rId171"/>
    <p:sldId id="561" r:id="rId172"/>
    <p:sldId id="562" r:id="rId173"/>
    <p:sldId id="563" r:id="rId174"/>
    <p:sldId id="564" r:id="rId175"/>
    <p:sldId id="630" r:id="rId176"/>
    <p:sldId id="342" r:id="rId177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6" autoAdjust="0"/>
    <p:restoredTop sz="97985" autoAdjust="0"/>
  </p:normalViewPr>
  <p:slideViewPr>
    <p:cSldViewPr>
      <p:cViewPr varScale="1">
        <p:scale>
          <a:sx n="72" d="100"/>
          <a:sy n="72" d="100"/>
        </p:scale>
        <p:origin x="-132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46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80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handoutMaster" Target="handoutMasters/handout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8F88C59-319B-4332-9A1D-2A62CFCB00D8}" type="datetimeFigureOut">
              <a:rPr lang="en-US" smtClean="0"/>
              <a:pPr/>
              <a:t>2/23/2013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16A41B8-7DC3-4DB6-84E4-E105629EA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968B300D-05F0-4B43-940D-46DED5A791AD}" type="datetimeFigureOut">
              <a:rPr lang="en-US" smtClean="0"/>
              <a:pPr/>
              <a:t>2/23/2013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9B26CD33-4337-4529-948A-94F6960B2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</a:t>
            </a:r>
            <a:r>
              <a:rPr lang="en-US" i="0" baseline="0" dirty="0" smtClean="0"/>
              <a:t> to add </a:t>
            </a:r>
            <a:r>
              <a:rPr lang="en-US" i="0" dirty="0" smtClean="0"/>
              <a:t>full page picture</a:t>
            </a:r>
            <a:endParaRPr lang="en-US" i="0" baseline="0" dirty="0" smtClean="0"/>
          </a:p>
          <a:p>
            <a:pPr marL="0" marR="0" indent="0"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extLst/>
          </a:lstStyle>
          <a:p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slide" Target="slide100.xml"/><Relationship Id="rId1" Type="http://schemas.openxmlformats.org/officeDocument/2006/relationships/slideLayout" Target="../slideLayouts/slideLayout2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slide" Target="slide101.xml"/><Relationship Id="rId1" Type="http://schemas.openxmlformats.org/officeDocument/2006/relationships/slideLayout" Target="../slideLayouts/slideLayout2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slide" Target="slide102.xml"/><Relationship Id="rId1" Type="http://schemas.openxmlformats.org/officeDocument/2006/relationships/slideLayout" Target="../slideLayouts/slideLayout2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slide" Target="slide103.xml"/><Relationship Id="rId1" Type="http://schemas.openxmlformats.org/officeDocument/2006/relationships/slideLayout" Target="../slideLayouts/slideLayout2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slide" Target="slide104.xml"/><Relationship Id="rId1" Type="http://schemas.openxmlformats.org/officeDocument/2006/relationships/slideLayout" Target="../slideLayouts/slideLayout2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slide" Target="slide105.xml"/><Relationship Id="rId1" Type="http://schemas.openxmlformats.org/officeDocument/2006/relationships/slideLayout" Target="../slideLayouts/slideLayout2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slide" Target="slide106.xml"/><Relationship Id="rId1" Type="http://schemas.openxmlformats.org/officeDocument/2006/relationships/slideLayout" Target="../slideLayouts/slideLayout2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slide" Target="slide107.xml"/><Relationship Id="rId1" Type="http://schemas.openxmlformats.org/officeDocument/2006/relationships/slideLayout" Target="../slideLayouts/slideLayout2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slide" Target="slide108.xml"/><Relationship Id="rId1" Type="http://schemas.openxmlformats.org/officeDocument/2006/relationships/slideLayout" Target="../slideLayouts/slideLayout2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slide" Target="slide109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slide" Target="slide110.xml"/><Relationship Id="rId1" Type="http://schemas.openxmlformats.org/officeDocument/2006/relationships/slideLayout" Target="../slideLayouts/slideLayout2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slide" Target="slide111.xml"/><Relationship Id="rId1" Type="http://schemas.openxmlformats.org/officeDocument/2006/relationships/slideLayout" Target="../slideLayouts/slideLayout2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slide" Target="slide112.xml"/><Relationship Id="rId1" Type="http://schemas.openxmlformats.org/officeDocument/2006/relationships/slideLayout" Target="../slideLayouts/slideLayout2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slide" Target="slide113.xml"/><Relationship Id="rId1" Type="http://schemas.openxmlformats.org/officeDocument/2006/relationships/slideLayout" Target="../slideLayouts/slideLayout2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slide" Target="slide114.xml"/><Relationship Id="rId1" Type="http://schemas.openxmlformats.org/officeDocument/2006/relationships/slideLayout" Target="../slideLayouts/slideLayout2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slide" Target="slide115.xml"/><Relationship Id="rId1" Type="http://schemas.openxmlformats.org/officeDocument/2006/relationships/slideLayout" Target="../slideLayouts/slideLayout2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slide" Target="slide116.xml"/><Relationship Id="rId1" Type="http://schemas.openxmlformats.org/officeDocument/2006/relationships/slideLayout" Target="../slideLayouts/slideLayout2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slide" Target="slide117.xml"/><Relationship Id="rId1" Type="http://schemas.openxmlformats.org/officeDocument/2006/relationships/slideLayout" Target="../slideLayouts/slideLayout2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slide" Target="slide118.xml"/><Relationship Id="rId1" Type="http://schemas.openxmlformats.org/officeDocument/2006/relationships/slideLayout" Target="../slideLayouts/slideLayout2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slide" Target="slide119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slide" Target="slide120.xml"/><Relationship Id="rId1" Type="http://schemas.openxmlformats.org/officeDocument/2006/relationships/slideLayout" Target="../slideLayouts/slideLayout2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slide" Target="slide121.xml"/><Relationship Id="rId1" Type="http://schemas.openxmlformats.org/officeDocument/2006/relationships/slideLayout" Target="../slideLayouts/slideLayout2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slide" Target="slide122.xml"/><Relationship Id="rId1" Type="http://schemas.openxmlformats.org/officeDocument/2006/relationships/slideLayout" Target="../slideLayouts/slideLayout2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slide" Target="slide123.xml"/><Relationship Id="rId1" Type="http://schemas.openxmlformats.org/officeDocument/2006/relationships/slideLayout" Target="../slideLayouts/slideLayout2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slide" Target="slide124.xml"/><Relationship Id="rId1" Type="http://schemas.openxmlformats.org/officeDocument/2006/relationships/slideLayout" Target="../slideLayouts/slideLayout2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slide" Target="slide125.xml"/><Relationship Id="rId1" Type="http://schemas.openxmlformats.org/officeDocument/2006/relationships/slideLayout" Target="../slideLayouts/slideLayout2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slide" Target="slide126.xml"/><Relationship Id="rId1" Type="http://schemas.openxmlformats.org/officeDocument/2006/relationships/slideLayout" Target="../slideLayouts/slideLayout2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slide" Target="slide127.xml"/><Relationship Id="rId1" Type="http://schemas.openxmlformats.org/officeDocument/2006/relationships/slideLayout" Target="../slideLayouts/slideLayout2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slide" Target="slide128.xml"/><Relationship Id="rId1" Type="http://schemas.openxmlformats.org/officeDocument/2006/relationships/slideLayout" Target="../slideLayouts/slideLayout2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slide" Target="slide129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slide" Target="slide130.xml"/><Relationship Id="rId1" Type="http://schemas.openxmlformats.org/officeDocument/2006/relationships/slideLayout" Target="../slideLayouts/slideLayout2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slide" Target="slide131.xml"/><Relationship Id="rId1" Type="http://schemas.openxmlformats.org/officeDocument/2006/relationships/slideLayout" Target="../slideLayouts/slideLayout2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slide" Target="slide132.xml"/><Relationship Id="rId1" Type="http://schemas.openxmlformats.org/officeDocument/2006/relationships/slideLayout" Target="../slideLayouts/slideLayout2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slide" Target="slide133.xml"/><Relationship Id="rId1" Type="http://schemas.openxmlformats.org/officeDocument/2006/relationships/slideLayout" Target="../slideLayouts/slideLayout2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slide" Target="slide134.xml"/><Relationship Id="rId1" Type="http://schemas.openxmlformats.org/officeDocument/2006/relationships/slideLayout" Target="../slideLayouts/slideLayout2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slide" Target="slide135.xml"/><Relationship Id="rId1" Type="http://schemas.openxmlformats.org/officeDocument/2006/relationships/slideLayout" Target="../slideLayouts/slideLayout2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slide" Target="slide136.xml"/><Relationship Id="rId1" Type="http://schemas.openxmlformats.org/officeDocument/2006/relationships/slideLayout" Target="../slideLayouts/slideLayout2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2" Type="http://schemas.openxmlformats.org/officeDocument/2006/relationships/slide" Target="slide137.xml"/><Relationship Id="rId1" Type="http://schemas.openxmlformats.org/officeDocument/2006/relationships/slideLayout" Target="../slideLayouts/slideLayout2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2" Type="http://schemas.openxmlformats.org/officeDocument/2006/relationships/slide" Target="slide138.xml"/><Relationship Id="rId1" Type="http://schemas.openxmlformats.org/officeDocument/2006/relationships/slideLayout" Target="../slideLayouts/slideLayout2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slide" Target="slide139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eg"/><Relationship Id="rId2" Type="http://schemas.openxmlformats.org/officeDocument/2006/relationships/slide" Target="slide140.xml"/><Relationship Id="rId1" Type="http://schemas.openxmlformats.org/officeDocument/2006/relationships/slideLayout" Target="../slideLayouts/slideLayout2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2" Type="http://schemas.openxmlformats.org/officeDocument/2006/relationships/slide" Target="slide141.xml"/><Relationship Id="rId1" Type="http://schemas.openxmlformats.org/officeDocument/2006/relationships/slideLayout" Target="../slideLayouts/slideLayout2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slide" Target="slide142.xml"/><Relationship Id="rId1" Type="http://schemas.openxmlformats.org/officeDocument/2006/relationships/slideLayout" Target="../slideLayouts/slideLayout2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slide" Target="slide143.xml"/><Relationship Id="rId1" Type="http://schemas.openxmlformats.org/officeDocument/2006/relationships/slideLayout" Target="../slideLayouts/slideLayout2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eg"/><Relationship Id="rId2" Type="http://schemas.openxmlformats.org/officeDocument/2006/relationships/slide" Target="slide144.xml"/><Relationship Id="rId1" Type="http://schemas.openxmlformats.org/officeDocument/2006/relationships/slideLayout" Target="../slideLayouts/slideLayout2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2" Type="http://schemas.openxmlformats.org/officeDocument/2006/relationships/slide" Target="slide145.xml"/><Relationship Id="rId1" Type="http://schemas.openxmlformats.org/officeDocument/2006/relationships/slideLayout" Target="../slideLayouts/slideLayout2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2" Type="http://schemas.openxmlformats.org/officeDocument/2006/relationships/slide" Target="slide147.xml"/><Relationship Id="rId1" Type="http://schemas.openxmlformats.org/officeDocument/2006/relationships/slideLayout" Target="../slideLayouts/slideLayout2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2" Type="http://schemas.openxmlformats.org/officeDocument/2006/relationships/slide" Target="slide148.xml"/><Relationship Id="rId1" Type="http://schemas.openxmlformats.org/officeDocument/2006/relationships/slideLayout" Target="../slideLayouts/slideLayout2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eg"/><Relationship Id="rId2" Type="http://schemas.openxmlformats.org/officeDocument/2006/relationships/slide" Target="slide149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eg"/><Relationship Id="rId2" Type="http://schemas.openxmlformats.org/officeDocument/2006/relationships/slide" Target="slide150.xml"/><Relationship Id="rId1" Type="http://schemas.openxmlformats.org/officeDocument/2006/relationships/slideLayout" Target="../slideLayouts/slideLayout2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eg"/><Relationship Id="rId2" Type="http://schemas.openxmlformats.org/officeDocument/2006/relationships/slide" Target="slide151.xml"/><Relationship Id="rId1" Type="http://schemas.openxmlformats.org/officeDocument/2006/relationships/slideLayout" Target="../slideLayouts/slideLayout2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slide" Target="slide152.xml"/><Relationship Id="rId1" Type="http://schemas.openxmlformats.org/officeDocument/2006/relationships/slideLayout" Target="../slideLayouts/slideLayout2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2" Type="http://schemas.openxmlformats.org/officeDocument/2006/relationships/slide" Target="slide153.xml"/><Relationship Id="rId1" Type="http://schemas.openxmlformats.org/officeDocument/2006/relationships/slideLayout" Target="../slideLayouts/slideLayout2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eg"/><Relationship Id="rId2" Type="http://schemas.openxmlformats.org/officeDocument/2006/relationships/slide" Target="slide154.xml"/><Relationship Id="rId1" Type="http://schemas.openxmlformats.org/officeDocument/2006/relationships/slideLayout" Target="../slideLayouts/slideLayout2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eg"/><Relationship Id="rId2" Type="http://schemas.openxmlformats.org/officeDocument/2006/relationships/slide" Target="slide155.xml"/><Relationship Id="rId1" Type="http://schemas.openxmlformats.org/officeDocument/2006/relationships/slideLayout" Target="../slideLayouts/slideLayout2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jpeg"/><Relationship Id="rId2" Type="http://schemas.openxmlformats.org/officeDocument/2006/relationships/slide" Target="slide156.xml"/><Relationship Id="rId1" Type="http://schemas.openxmlformats.org/officeDocument/2006/relationships/slideLayout" Target="../slideLayouts/slideLayout2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eg"/><Relationship Id="rId2" Type="http://schemas.openxmlformats.org/officeDocument/2006/relationships/slide" Target="slide157.xml"/><Relationship Id="rId1" Type="http://schemas.openxmlformats.org/officeDocument/2006/relationships/slideLayout" Target="../slideLayouts/slideLayout2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jpeg"/><Relationship Id="rId2" Type="http://schemas.openxmlformats.org/officeDocument/2006/relationships/slide" Target="slide158.xml"/><Relationship Id="rId1" Type="http://schemas.openxmlformats.org/officeDocument/2006/relationships/slideLayout" Target="../slideLayouts/slideLayout2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jpeg"/><Relationship Id="rId2" Type="http://schemas.openxmlformats.org/officeDocument/2006/relationships/slide" Target="slide159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jpeg"/><Relationship Id="rId2" Type="http://schemas.openxmlformats.org/officeDocument/2006/relationships/slide" Target="slide160.xml"/><Relationship Id="rId1" Type="http://schemas.openxmlformats.org/officeDocument/2006/relationships/slideLayout" Target="../slideLayouts/slideLayout2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jpeg"/><Relationship Id="rId2" Type="http://schemas.openxmlformats.org/officeDocument/2006/relationships/slide" Target="slide161.xml"/><Relationship Id="rId1" Type="http://schemas.openxmlformats.org/officeDocument/2006/relationships/slideLayout" Target="../slideLayouts/slideLayout2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jpeg"/><Relationship Id="rId7" Type="http://schemas.openxmlformats.org/officeDocument/2006/relationships/image" Target="../media/image174.jpeg"/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3.jpeg"/><Relationship Id="rId5" Type="http://schemas.openxmlformats.org/officeDocument/2006/relationships/image" Target="../media/image172.jpeg"/><Relationship Id="rId4" Type="http://schemas.openxmlformats.org/officeDocument/2006/relationships/image" Target="../media/image171.jpe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jpeg"/><Relationship Id="rId7" Type="http://schemas.openxmlformats.org/officeDocument/2006/relationships/image" Target="../media/image180.jpeg"/><Relationship Id="rId2" Type="http://schemas.openxmlformats.org/officeDocument/2006/relationships/image" Target="../media/image175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9.jpeg"/><Relationship Id="rId5" Type="http://schemas.openxmlformats.org/officeDocument/2006/relationships/image" Target="../media/image178.jpeg"/><Relationship Id="rId4" Type="http://schemas.openxmlformats.org/officeDocument/2006/relationships/image" Target="../media/image177.jpeg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jpeg"/><Relationship Id="rId7" Type="http://schemas.openxmlformats.org/officeDocument/2006/relationships/image" Target="../media/image186.jpeg"/><Relationship Id="rId2" Type="http://schemas.openxmlformats.org/officeDocument/2006/relationships/image" Target="../media/image181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85.jpeg"/><Relationship Id="rId5" Type="http://schemas.openxmlformats.org/officeDocument/2006/relationships/image" Target="../media/image184.jpeg"/><Relationship Id="rId4" Type="http://schemas.openxmlformats.org/officeDocument/2006/relationships/image" Target="../media/image183.jpeg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jpeg"/><Relationship Id="rId2" Type="http://schemas.openxmlformats.org/officeDocument/2006/relationships/image" Target="../media/image187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90.jpeg"/><Relationship Id="rId4" Type="http://schemas.openxmlformats.org/officeDocument/2006/relationships/image" Target="../media/image189.jpe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jpeg"/><Relationship Id="rId2" Type="http://schemas.openxmlformats.org/officeDocument/2006/relationships/image" Target="../media/image191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94.jpeg"/><Relationship Id="rId4" Type="http://schemas.openxmlformats.org/officeDocument/2006/relationships/image" Target="../media/image193.jpe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jpeg"/><Relationship Id="rId7" Type="http://schemas.openxmlformats.org/officeDocument/2006/relationships/image" Target="../media/image200.jpeg"/><Relationship Id="rId2" Type="http://schemas.openxmlformats.org/officeDocument/2006/relationships/image" Target="../media/image195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99.jpeg"/><Relationship Id="rId5" Type="http://schemas.openxmlformats.org/officeDocument/2006/relationships/image" Target="../media/image198.jpeg"/><Relationship Id="rId4" Type="http://schemas.openxmlformats.org/officeDocument/2006/relationships/image" Target="../media/image197.jpeg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jpeg"/><Relationship Id="rId2" Type="http://schemas.openxmlformats.org/officeDocument/2006/relationships/image" Target="../media/image201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04.jpeg"/><Relationship Id="rId4" Type="http://schemas.openxmlformats.org/officeDocument/2006/relationships/image" Target="../media/image203.jpeg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jpeg"/><Relationship Id="rId7" Type="http://schemas.openxmlformats.org/officeDocument/2006/relationships/image" Target="../media/image210.jpeg"/><Relationship Id="rId2" Type="http://schemas.openxmlformats.org/officeDocument/2006/relationships/image" Target="../media/image205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09.jpeg"/><Relationship Id="rId5" Type="http://schemas.openxmlformats.org/officeDocument/2006/relationships/image" Target="../media/image208.jpeg"/><Relationship Id="rId4" Type="http://schemas.openxmlformats.org/officeDocument/2006/relationships/image" Target="../media/image20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jpeg"/><Relationship Id="rId2" Type="http://schemas.openxmlformats.org/officeDocument/2006/relationships/image" Target="../media/image211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15.jpeg"/><Relationship Id="rId5" Type="http://schemas.openxmlformats.org/officeDocument/2006/relationships/image" Target="../media/image214.jpeg"/><Relationship Id="rId4" Type="http://schemas.openxmlformats.org/officeDocument/2006/relationships/image" Target="../media/image213.jpe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jpeg"/><Relationship Id="rId7" Type="http://schemas.openxmlformats.org/officeDocument/2006/relationships/image" Target="../media/image221.jpeg"/><Relationship Id="rId2" Type="http://schemas.openxmlformats.org/officeDocument/2006/relationships/image" Target="../media/image216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20.jpeg"/><Relationship Id="rId5" Type="http://schemas.openxmlformats.org/officeDocument/2006/relationships/image" Target="../media/image219.jpeg"/><Relationship Id="rId4" Type="http://schemas.openxmlformats.org/officeDocument/2006/relationships/image" Target="../media/image218.jpeg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jpeg"/><Relationship Id="rId7" Type="http://schemas.openxmlformats.org/officeDocument/2006/relationships/image" Target="../media/image227.jpeg"/><Relationship Id="rId2" Type="http://schemas.openxmlformats.org/officeDocument/2006/relationships/image" Target="../media/image222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26.jpeg"/><Relationship Id="rId5" Type="http://schemas.openxmlformats.org/officeDocument/2006/relationships/image" Target="../media/image225.jpeg"/><Relationship Id="rId4" Type="http://schemas.openxmlformats.org/officeDocument/2006/relationships/image" Target="../media/image224.jpeg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jpeg"/><Relationship Id="rId2" Type="http://schemas.openxmlformats.org/officeDocument/2006/relationships/image" Target="../media/image228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32.jpeg"/><Relationship Id="rId5" Type="http://schemas.openxmlformats.org/officeDocument/2006/relationships/image" Target="../media/image231.jpeg"/><Relationship Id="rId4" Type="http://schemas.openxmlformats.org/officeDocument/2006/relationships/image" Target="../media/image230.jpe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jpeg"/><Relationship Id="rId7" Type="http://schemas.openxmlformats.org/officeDocument/2006/relationships/image" Target="../media/image238.jpeg"/><Relationship Id="rId2" Type="http://schemas.openxmlformats.org/officeDocument/2006/relationships/image" Target="../media/image233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37.jpeg"/><Relationship Id="rId5" Type="http://schemas.openxmlformats.org/officeDocument/2006/relationships/image" Target="../media/image236.jpeg"/><Relationship Id="rId4" Type="http://schemas.openxmlformats.org/officeDocument/2006/relationships/image" Target="../media/image235.jpeg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us.org.rs/mpus/publikacije/590.pdf" TargetMode="External"/><Relationship Id="rId2" Type="http://schemas.openxmlformats.org/officeDocument/2006/relationships/hyperlink" Target="http://www.mpus.org.rs/mpus/digitalnepublikacije.php?id=9" TargetMode="External"/><Relationship Id="rId1" Type="http://schemas.openxmlformats.org/officeDocument/2006/relationships/slideLayout" Target="../slideLayouts/slideLayout18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9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31.xm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32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33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34.xml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35.xml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36.xml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" Target="slide3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" Target="slide38.xml"/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" Target="slide39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" Target="slide40.xml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" Target="slide42.xml"/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" Target="slide43.xml"/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" Target="slide40.xml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" Target="slide45.xml"/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" Target="slide46.xml"/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" Target="slide48.xml"/><Relationship Id="rId1" Type="http://schemas.openxmlformats.org/officeDocument/2006/relationships/slideLayout" Target="../slideLayouts/slideLayout2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" Target="slide49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" Target="slide50.xml"/><Relationship Id="rId1" Type="http://schemas.openxmlformats.org/officeDocument/2006/relationships/slideLayout" Target="../slideLayouts/slideLayout2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" Target="slide51.xml"/><Relationship Id="rId1" Type="http://schemas.openxmlformats.org/officeDocument/2006/relationships/slideLayout" Target="../slideLayouts/slideLayout2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" Target="slide52.xml"/><Relationship Id="rId1" Type="http://schemas.openxmlformats.org/officeDocument/2006/relationships/slideLayout" Target="../slideLayouts/slideLayout2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" Target="slide54.xml"/><Relationship Id="rId1" Type="http://schemas.openxmlformats.org/officeDocument/2006/relationships/slideLayout" Target="../slideLayouts/slideLayout2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" Target="slide50.xml"/><Relationship Id="rId1" Type="http://schemas.openxmlformats.org/officeDocument/2006/relationships/slideLayout" Target="../slideLayouts/slideLayout2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" Target="slide56.xml"/><Relationship Id="rId1" Type="http://schemas.openxmlformats.org/officeDocument/2006/relationships/slideLayout" Target="../slideLayouts/slideLayout2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" Target="slide57.xml"/><Relationship Id="rId1" Type="http://schemas.openxmlformats.org/officeDocument/2006/relationships/slideLayout" Target="../slideLayouts/slideLayout2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slide" Target="slide58.xml"/><Relationship Id="rId1" Type="http://schemas.openxmlformats.org/officeDocument/2006/relationships/slideLayout" Target="../slideLayouts/slideLayout2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" Target="slide59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slide" Target="slide60.xml"/><Relationship Id="rId1" Type="http://schemas.openxmlformats.org/officeDocument/2006/relationships/slideLayout" Target="../slideLayouts/slideLayout2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slide" Target="slide61.xml"/><Relationship Id="rId1" Type="http://schemas.openxmlformats.org/officeDocument/2006/relationships/slideLayout" Target="../slideLayouts/slideLayout2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slide" Target="slide62.xml"/><Relationship Id="rId1" Type="http://schemas.openxmlformats.org/officeDocument/2006/relationships/slideLayout" Target="../slideLayouts/slideLayout2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slide" Target="slide63.xml"/><Relationship Id="rId1" Type="http://schemas.openxmlformats.org/officeDocument/2006/relationships/slideLayout" Target="../slideLayouts/slideLayout2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slide" Target="slide64.xml"/><Relationship Id="rId1" Type="http://schemas.openxmlformats.org/officeDocument/2006/relationships/slideLayout" Target="../slideLayouts/slideLayout2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slide" Target="slide59.xml"/><Relationship Id="rId1" Type="http://schemas.openxmlformats.org/officeDocument/2006/relationships/slideLayout" Target="../slideLayouts/slideLayout2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slide" Target="slide66.xml"/><Relationship Id="rId1" Type="http://schemas.openxmlformats.org/officeDocument/2006/relationships/slideLayout" Target="../slideLayouts/slideLayout2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slide" Target="slide67.xml"/><Relationship Id="rId1" Type="http://schemas.openxmlformats.org/officeDocument/2006/relationships/slideLayout" Target="../slideLayouts/slideLayout2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slide" Target="slide68.xml"/><Relationship Id="rId1" Type="http://schemas.openxmlformats.org/officeDocument/2006/relationships/slideLayout" Target="../slideLayouts/slideLayout2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slide" Target="slide69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slide" Target="slide70.xml"/><Relationship Id="rId1" Type="http://schemas.openxmlformats.org/officeDocument/2006/relationships/slideLayout" Target="../slideLayouts/slideLayout2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slide" Target="slide71.xml"/><Relationship Id="rId1" Type="http://schemas.openxmlformats.org/officeDocument/2006/relationships/slideLayout" Target="../slideLayouts/slideLayout2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slide" Target="slide72.xml"/><Relationship Id="rId1" Type="http://schemas.openxmlformats.org/officeDocument/2006/relationships/slideLayout" Target="../slideLayouts/slideLayout2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slide" Target="slide73.xml"/><Relationship Id="rId1" Type="http://schemas.openxmlformats.org/officeDocument/2006/relationships/slideLayout" Target="../slideLayouts/slideLayout2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slide" Target="slide74.xml"/><Relationship Id="rId1" Type="http://schemas.openxmlformats.org/officeDocument/2006/relationships/slideLayout" Target="../slideLayouts/slideLayout2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slide" Target="slide75.xml"/><Relationship Id="rId1" Type="http://schemas.openxmlformats.org/officeDocument/2006/relationships/slideLayout" Target="../slideLayouts/slideLayout2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4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slide" Target="slide77.xml"/><Relationship Id="rId1" Type="http://schemas.openxmlformats.org/officeDocument/2006/relationships/slideLayout" Target="../slideLayouts/slideLayout2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slide" Target="slide78.xml"/><Relationship Id="rId1" Type="http://schemas.openxmlformats.org/officeDocument/2006/relationships/slideLayout" Target="../slideLayouts/slideLayout2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slide" Target="slide79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slide" Target="slide80.xml"/><Relationship Id="rId1" Type="http://schemas.openxmlformats.org/officeDocument/2006/relationships/slideLayout" Target="../slideLayouts/slideLayout2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slide" Target="slide81.xml"/><Relationship Id="rId1" Type="http://schemas.openxmlformats.org/officeDocument/2006/relationships/slideLayout" Target="../slideLayouts/slideLayout2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slide" Target="slide82.xml"/><Relationship Id="rId1" Type="http://schemas.openxmlformats.org/officeDocument/2006/relationships/slideLayout" Target="../slideLayouts/slideLayout2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slide" Target="slide83.xml"/><Relationship Id="rId1" Type="http://schemas.openxmlformats.org/officeDocument/2006/relationships/slideLayout" Target="../slideLayouts/slideLayout2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slide" Target="slide84.xml"/><Relationship Id="rId1" Type="http://schemas.openxmlformats.org/officeDocument/2006/relationships/slideLayout" Target="../slideLayouts/slideLayout2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slide" Target="slide85.xml"/><Relationship Id="rId1" Type="http://schemas.openxmlformats.org/officeDocument/2006/relationships/slideLayout" Target="../slideLayouts/slideLayout2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slide" Target="slide86.xml"/><Relationship Id="rId1" Type="http://schemas.openxmlformats.org/officeDocument/2006/relationships/slideLayout" Target="../slideLayouts/slideLayout2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slide" Target="slide87.xml"/><Relationship Id="rId1" Type="http://schemas.openxmlformats.org/officeDocument/2006/relationships/slideLayout" Target="../slideLayouts/slideLayout2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slide" Target="slide89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slide" Target="slide90.xml"/><Relationship Id="rId1" Type="http://schemas.openxmlformats.org/officeDocument/2006/relationships/slideLayout" Target="../slideLayouts/slideLayout2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slide" Target="slide91.xml"/><Relationship Id="rId1" Type="http://schemas.openxmlformats.org/officeDocument/2006/relationships/slideLayout" Target="../slideLayouts/slideLayout2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slide" Target="slide92.xml"/><Relationship Id="rId1" Type="http://schemas.openxmlformats.org/officeDocument/2006/relationships/slideLayout" Target="../slideLayouts/slideLayout2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slide" Target="slide93.xml"/><Relationship Id="rId1" Type="http://schemas.openxmlformats.org/officeDocument/2006/relationships/slideLayout" Target="../slideLayouts/slideLayout2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slide" Target="slide94.xml"/><Relationship Id="rId1" Type="http://schemas.openxmlformats.org/officeDocument/2006/relationships/slideLayout" Target="../slideLayouts/slideLayout2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slide" Target="slide95.xml"/><Relationship Id="rId1" Type="http://schemas.openxmlformats.org/officeDocument/2006/relationships/slideLayout" Target="../slideLayouts/slideLayout2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slide" Target="slide96.xml"/><Relationship Id="rId1" Type="http://schemas.openxmlformats.org/officeDocument/2006/relationships/slideLayout" Target="../slideLayouts/slideLayout2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98.xml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7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slide" Target="slide9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28601" y="3962400"/>
            <a:ext cx="8298485" cy="1066800"/>
          </a:xfrm>
        </p:spPr>
        <p:txBody>
          <a:bodyPr/>
          <a:lstStyle>
            <a:extLst/>
          </a:lstStyle>
          <a:p>
            <a:r>
              <a:rPr lang="sr-Cyrl-RS" dirty="0" smtClean="0"/>
              <a:t>позориште</a:t>
            </a: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sz="2400" dirty="0" smtClean="0"/>
              <a:t>београд, 1931-1934.</a:t>
            </a:r>
            <a:endParaRPr lang="en-US" sz="2400" dirty="0"/>
          </a:p>
        </p:txBody>
      </p:sp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>
          <a:xfrm>
            <a:off x="2140140" y="5133975"/>
            <a:ext cx="6386946" cy="1219200"/>
          </a:xfrm>
        </p:spPr>
        <p:txBody>
          <a:bodyPr anchor="ctr"/>
          <a:lstStyle/>
          <a:p>
            <a:r>
              <a:rPr lang="sr-Cyrl-CS" dirty="0" smtClean="0"/>
              <a:t>Оља Стојановић, аутор библиографије</a:t>
            </a:r>
          </a:p>
          <a:p>
            <a:r>
              <a:rPr lang="sr-Cyrl-CS" dirty="0" smtClean="0"/>
              <a:t>Ирина Стојковић Кикић, аутор изложбе</a:t>
            </a:r>
          </a:p>
          <a:p>
            <a:r>
              <a:rPr lang="sr-Cyrl-CS" dirty="0" smtClean="0"/>
              <a:t>отварање 26. децембар 2012.</a:t>
            </a:r>
          </a:p>
          <a:p>
            <a:r>
              <a:rPr lang="sr-Cyrl-CS" dirty="0" smtClean="0"/>
              <a:t>Музеј позоришне уметности Србије, Београд</a:t>
            </a:r>
            <a:endParaRPr lang="en-US" dirty="0"/>
          </a:p>
        </p:txBody>
      </p:sp>
      <p:pic>
        <p:nvPicPr>
          <p:cNvPr id="6" name="Picture Placeholder 5" descr="1kor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t="3061" b="3061"/>
          <a:stretch>
            <a:fillRect/>
          </a:stretch>
        </p:blipFill>
        <p:spPr>
          <a:xfrm>
            <a:off x="6240463" y="1600200"/>
            <a:ext cx="2286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1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1-10-Cakoni-i-Zedrinski.jpg">
            <a:hlinkClick r:id="rId2" action="ppaction://hlinksldjump" tooltip="1931/1932, бр. 10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700" y="381000"/>
            <a:ext cx="32766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31-Kazanova.jpg">
            <a:hlinkClick r:id="rId2" action="ppaction://hlinksldjump" tooltip="1931/1932, бр. 31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28675"/>
            <a:ext cx="60960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32-Stari-Sentandrejci.jpg">
            <a:hlinkClick r:id="rId2" action="ppaction://hlinksldjump" tooltip="1931/1932, бр. 3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19175"/>
            <a:ext cx="6096000" cy="4819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32-Tri-Samikine-verenice.jpg">
            <a:hlinkClick r:id="rId2" action="ppaction://hlinksldjump" tooltip="1931/1932, бр. 3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66800"/>
            <a:ext cx="60960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34-Bura-u-casi-vode.jpg">
            <a:hlinkClick r:id="rId2" action="ppaction://hlinksldjump" tooltip="1931/1932, бр. 34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28700"/>
            <a:ext cx="60960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35-Hinkeman.jpg">
            <a:hlinkClick r:id="rId2" action="ppaction://hlinksldjump" tooltip="1931/1932, бр. 35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52512"/>
            <a:ext cx="6096000" cy="4752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3-5-Maska.jpg">
            <a:hlinkClick r:id="rId2" action="ppaction://hlinksldjump" tooltip="1933/1934, бр. 5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512" y="381000"/>
            <a:ext cx="3990975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3-8-David-Koperfild.jpg">
            <a:hlinkClick r:id="rId2" action="ppaction://hlinksldjump" tooltip="1933/1934, бр. 8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57275"/>
            <a:ext cx="6096000" cy="4743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3-9-Egutsi.jpg">
            <a:hlinkClick r:id="rId2" action="ppaction://hlinksldjump" tooltip="1933/1934, бр. 9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928670"/>
            <a:ext cx="6096000" cy="4924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3-9-Natasa-Boskovic.jpg">
            <a:hlinkClick r:id="rId2" action="ppaction://hlinksldjump" tooltip="1933/1934, бр. 9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575" y="381000"/>
            <a:ext cx="451485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3-11-Halka.jpg">
            <a:hlinkClick r:id="rId2" action="ppaction://hlinksldjump" tooltip="1933/1934, бр. 11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037" y="381000"/>
            <a:ext cx="3971925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1-Bogic.jpg">
            <a:hlinkClick r:id="rId2" action="ppaction://hlinksldjump" tooltip="1931/1932, бр. 1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037" y="381000"/>
            <a:ext cx="3971925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3-12-Prodana-nevesta.jpg">
            <a:hlinkClick r:id="rId2" action="ppaction://hlinksldjump" tooltip="1933/1934, бр. 1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175" y="381000"/>
            <a:ext cx="329565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3-13-Kralj-Betajnove.jpg">
            <a:hlinkClick r:id="rId2" action="ppaction://hlinksldjump" tooltip="1933/1934, бр. 13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00125"/>
            <a:ext cx="6096000" cy="485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3-13-Osam-zvona.jpg">
            <a:hlinkClick r:id="rId2" action="ppaction://hlinksldjump" tooltip="1933/1934, бр. 13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975" y="381000"/>
            <a:ext cx="344805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3-14-Pobuna-maloletnika.jpg">
            <a:hlinkClick r:id="rId2" action="ppaction://hlinksldjump" tooltip="1933/1934, бр. 14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71562"/>
            <a:ext cx="6096000" cy="4714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3-15-Sreca-A.D-1.jpg">
            <a:hlinkClick r:id="rId2" action="ppaction://hlinksldjump" tooltip="1933/1934, бр. 15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81075"/>
            <a:ext cx="6096000" cy="4895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3-15-Sreca-A.D-2.jpg">
            <a:hlinkClick r:id="rId2" action="ppaction://hlinksldjump" tooltip="1933/1934, бр. 15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19175"/>
            <a:ext cx="6096000" cy="4819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3-16-Bogojavljenska-noc.jpg">
            <a:hlinkClick r:id="rId2" action="ppaction://hlinksldjump" tooltip="1933/1934, бр. 16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71562"/>
            <a:ext cx="6096000" cy="4714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3-17-Sunce,-more-i-zene.jpg">
            <a:hlinkClick r:id="rId2" action="ppaction://hlinksldjump" tooltip="1932/1933, бр. 17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14400"/>
            <a:ext cx="60960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3-19-Javang-Golek.jpg">
            <a:hlinkClick r:id="rId2" action="ppaction://hlinksldjump" tooltip="1932/1933, бр. 19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433512"/>
            <a:ext cx="6096000" cy="3990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3-23-Djido.jpg">
            <a:hlinkClick r:id="rId2" action="ppaction://hlinksldjump" tooltip="1932/1933, бр. 23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525" y="381000"/>
            <a:ext cx="302895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2-Cica-Ilija.jpg">
            <a:hlinkClick r:id="rId2" action="ppaction://hlinksldjump" tooltip="1931/1932, бр. 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381000"/>
            <a:ext cx="40005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3-23-Necista-krv.jpg">
            <a:hlinkClick r:id="rId2" action="ppaction://hlinksldjump" tooltip="1932/1933, бр. 23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175" y="381000"/>
            <a:ext cx="405765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3-26-Balerina.jpg">
            <a:hlinkClick r:id="rId2" action="ppaction://hlinksldjump" tooltip="1932/1933, бр. 26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81000"/>
            <a:ext cx="41148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4-18-Kapris.jpg">
            <a:hlinkClick r:id="rId2" action="ppaction://hlinksldjump" tooltip="1933/1934, бр. 18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525" y="381000"/>
            <a:ext cx="302895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4-21-Covek-i-kob.jpg">
            <a:hlinkClick r:id="rId2" action="ppaction://hlinksldjump" tooltip="1933/1934, бр. 21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81087"/>
            <a:ext cx="6096000" cy="4695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4-23-Atalija.jpg">
            <a:hlinkClick r:id="rId2" action="ppaction://hlinksldjump" tooltip="1933/1934, бр. 23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28700"/>
            <a:ext cx="60960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4-25-Izmedju-noci-i-zore.jpg">
            <a:hlinkClick r:id="rId2" action="ppaction://hlinksldjump" tooltip="1933/1934, бр. 25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04875"/>
            <a:ext cx="6096000" cy="504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4-26-Hasanaginica.jpg">
            <a:hlinkClick r:id="rId2" action="ppaction://hlinksldjump" tooltip="1933/1934, бр. 26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66775"/>
            <a:ext cx="6096000" cy="512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4-26-Hasanaginica1.jpg">
            <a:hlinkClick r:id="rId2" action="ppaction://hlinksldjump" tooltip="1933/1934, бр. 26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562" y="381000"/>
            <a:ext cx="3952875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4-27-Gospodja-sa-kamelijama.jpg">
            <a:hlinkClick r:id="rId2" action="ppaction://hlinksldjump" tooltip="1933/1934, бр. 27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76312"/>
            <a:ext cx="6096000" cy="4905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4-28-Monikin-slucaj.jpg">
            <a:hlinkClick r:id="rId2" action="ppaction://hlinksldjump" tooltip="1933/1934, бр. 28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19175"/>
            <a:ext cx="6096000" cy="4819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7-Holotkov.jpg">
            <a:hlinkClick r:id="rId2" action="ppaction://hlinksldjump" tooltip="1931/1932, бр. 7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137" y="381000"/>
            <a:ext cx="3895725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4-36-Za-zasluge.jpg">
            <a:hlinkClick r:id="rId2" action="ppaction://hlinksldjump" tooltip="1933/1934, бр. 36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23925"/>
            <a:ext cx="6096000" cy="5010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4-30-Zojkin-stan.jpg">
            <a:hlinkClick r:id="rId2" action="ppaction://hlinksldjump" tooltip="1933/1934, бр. 30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23925"/>
            <a:ext cx="6096000" cy="5010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4-32-Azurna-obala.jpg">
            <a:hlinkClick r:id="rId2" action="ppaction://hlinksldjump" tooltip="1933/1934, бр. 3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28687"/>
            <a:ext cx="6096000" cy="5000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4-33-Vesele-zene-Vindzorske.jpg">
            <a:hlinkClick r:id="rId2" action="ppaction://hlinksldjump" tooltip="1933/1934, бр. 33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62025"/>
            <a:ext cx="6096000" cy="4933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4-34-Sentimentalne-banke.jpg">
            <a:hlinkClick r:id="rId2" action="ppaction://hlinksldjump" tooltip="1933/1934, бр. 34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04887"/>
            <a:ext cx="6096000" cy="4848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4-34-Tamara-Maksimovic.jpg">
            <a:hlinkClick r:id="rId2" action="ppaction://hlinksldjump" tooltip="1933/1934, бр. 34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787" y="381000"/>
            <a:ext cx="3400425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4-35-Zlatni-rudnik.jpg">
            <a:hlinkClick r:id="rId2" action="ppaction://hlinksldjump" tooltip="1933/1934, бр. 35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28687"/>
            <a:ext cx="6096000" cy="5000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4-36-Aida.jpg">
            <a:hlinkClick r:id="rId2" action="ppaction://hlinksldjump" tooltip="1933/1934, бр. 36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476375"/>
            <a:ext cx="6096000" cy="3905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1-7-Salome.jpg">
            <a:hlinkClick r:id="rId2" action="ppaction://hlinksldjump" tooltip="1931/1932, бр. 7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57225"/>
            <a:ext cx="6096000" cy="554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14-Ko-je-ko.jpg">
            <a:hlinkClick r:id="rId2" action="ppaction://hlinksldjump" tooltip="1931/1932, бр. 14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484" y="360574"/>
            <a:ext cx="3866217" cy="6136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428604"/>
            <a:ext cx="461665" cy="58579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sr-Cyrl-RS" dirty="0" smtClean="0"/>
              <a:t>Позоришне загонетке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8-Gavrilovic.jpg">
            <a:hlinkClick r:id="rId2" action="ppaction://hlinksldjump" tooltip="1931/1932, бр. 8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5" y="381000"/>
            <a:ext cx="390525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3-16-Ko-je-ovo.jpg">
            <a:hlinkClick r:id="rId2" action="ppaction://hlinksldjump" tooltip="Зорка Бачванска, 1933/1934, бр. 16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675" y="381000"/>
            <a:ext cx="367665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4-19-Ko-je-ovo.jpg">
            <a:hlinkClick r:id="rId2" action="ppaction://hlinksldjump" tooltip="Зорка Тодосић, 1933/1934, бр. 19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81000"/>
            <a:ext cx="3048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4-21-Ko-je-ovo.jpg">
            <a:hlinkClick r:id="rId2" action="ppaction://hlinksldjump" tooltip="Ђока Савић, 1933/1934, бр. 21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75" y="381000"/>
            <a:ext cx="314325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4-25-Ko-je-ovo.jpg">
            <a:hlinkClick r:id="rId2" action="ppaction://hlinksldjump" tooltip="Вела Нигринова, 1933/1934, бр. 25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0" y="381000"/>
            <a:ext cx="32385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4-26-Ko-je-ovo.jpg">
            <a:hlinkClick r:id="rId2" action="ppaction://hlinksldjump" tooltip="Марија Цветићка, 1933/1934, бр. 26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775" y="381000"/>
            <a:ext cx="360045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4-28-Ko-je-ovo.jpg">
            <a:hlinkClick r:id="rId2" action="ppaction://hlinksldjump" tooltip="није утврђено ко је на фотографији, 1933/1934, бр. 28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925" y="381000"/>
            <a:ext cx="348615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/>
            <a:r>
              <a:rPr lang="sr-Cyrl-RS" dirty="0" smtClean="0"/>
              <a:t>Витрине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146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trine013.jpg">
            <a:hlinkClick r:id="rId2" action="ppaction://hlinksldjump" tooltip="1932/1933, бр. 30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775" y="381000"/>
            <a:ext cx="360045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3-Radio.jpg">
            <a:hlinkClick r:id="rId2" action="ppaction://hlinksldjump" tooltip="1932/1933, бр. 3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700" y="381000"/>
            <a:ext cx="40386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25-Koncert-u-potiljak.jpg">
            <a:hlinkClick r:id="rId2" action="ppaction://hlinksldjump" tooltip="1932/1933, бр. 25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19162"/>
            <a:ext cx="6096000" cy="501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9-Ostojic.jpg">
            <a:hlinkClick r:id="rId2" action="ppaction://hlinksldjump" tooltip="1931/1932, бр. 9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137" y="381000"/>
            <a:ext cx="3895725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trine045.jpg">
            <a:hlinkClick r:id="rId2" action="ppaction://hlinksldjump" tooltip="1931/1932, бр. 11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650" y="381000"/>
            <a:ext cx="40767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trine014.jpg">
            <a:hlinkClick r:id="rId2" action="ppaction://hlinksldjump" tooltip="1932/1933, бр. 31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747712"/>
            <a:ext cx="6096000" cy="536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27-Berlinske-ulice.jpg">
            <a:hlinkClick r:id="rId2" action="ppaction://hlinksldjump" tooltip="1932/1933, бр. 27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576387"/>
            <a:ext cx="6096000" cy="3705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kaida.jpg">
            <a:hlinkClick r:id="rId2" action="ppaction://hlinksldjump" tooltip="1933/1934, бр. 14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95362"/>
            <a:ext cx="6096000" cy="4867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lumciIgrajuSah.jpg">
            <a:hlinkClick r:id="rId2" action="ppaction://hlinksldjump" tooltip="133/134, бр 5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187" y="381000"/>
            <a:ext cx="4619625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1-Letovanje.jpg">
            <a:hlinkClick r:id="rId2" action="ppaction://hlinksldjump" tooltip="132/133, бр. 1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381000"/>
            <a:ext cx="40005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2-Letovanje.jpg">
            <a:hlinkClick r:id="rId2" action="ppaction://hlinksldjump" tooltip="132/133, бр. 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704850"/>
            <a:ext cx="6096000" cy="544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koSuProveliLeto.jpg">
            <a:hlinkClick r:id="rId2" action="ppaction://hlinksldjump" tooltip="1933/1934, бр. 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025" y="381000"/>
            <a:ext cx="417195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19-Vagner.jpg">
            <a:hlinkClick r:id="rId2" action="ppaction://hlinksldjump" tooltip="1932/1933, бр. 19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381000"/>
            <a:ext cx="40005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d-garderobom.jpg">
            <a:hlinkClick r:id="rId2" action="ppaction://hlinksldjump" tooltip="1931/1932, бр. 11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012" y="381000"/>
            <a:ext cx="3609975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13-Matacic.jpg">
            <a:hlinkClick r:id="rId2" action="ppaction://hlinksldjump" tooltip="1931/1932, бр. 13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137" y="381000"/>
            <a:ext cx="3895725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femi.jpg">
            <a:hlinkClick r:id="rId2" action="ppaction://hlinksldjump" tooltip="1931/1932, бр. 27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425" y="381000"/>
            <a:ext cx="386715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o.jpg">
            <a:hlinkClick r:id="rId2" action="ppaction://hlinksldjump" tooltip="реклама за друго издање &quot;Планете&quot;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5" y="381000"/>
            <a:ext cx="600075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itrine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99614">
            <a:off x="6312751" y="3340601"/>
            <a:ext cx="2000250" cy="2857500"/>
          </a:xfrm>
          <a:prstGeom prst="rect">
            <a:avLst/>
          </a:prstGeom>
        </p:spPr>
      </p:pic>
      <p:pic>
        <p:nvPicPr>
          <p:cNvPr id="10" name="Picture 9" descr="Vitrine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56066">
            <a:off x="3674229" y="3562418"/>
            <a:ext cx="2038350" cy="2857500"/>
          </a:xfrm>
          <a:prstGeom prst="rect">
            <a:avLst/>
          </a:prstGeom>
        </p:spPr>
      </p:pic>
      <p:pic>
        <p:nvPicPr>
          <p:cNvPr id="11" name="Picture 10" descr="Vitrine0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08192">
            <a:off x="1142976" y="3643314"/>
            <a:ext cx="2009775" cy="2857500"/>
          </a:xfrm>
          <a:prstGeom prst="rect">
            <a:avLst/>
          </a:prstGeom>
        </p:spPr>
      </p:pic>
      <p:pic>
        <p:nvPicPr>
          <p:cNvPr id="12" name="Picture 11" descr="Vitrine00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74740">
            <a:off x="3420979" y="486215"/>
            <a:ext cx="1914525" cy="2857500"/>
          </a:xfrm>
          <a:prstGeom prst="rect">
            <a:avLst/>
          </a:prstGeom>
        </p:spPr>
      </p:pic>
      <p:pic>
        <p:nvPicPr>
          <p:cNvPr id="13" name="Picture 12" descr="Vitrine00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283759">
            <a:off x="1028688" y="577265"/>
            <a:ext cx="2114550" cy="2857500"/>
          </a:xfrm>
          <a:prstGeom prst="rect">
            <a:avLst/>
          </a:prstGeom>
        </p:spPr>
      </p:pic>
      <p:pic>
        <p:nvPicPr>
          <p:cNvPr id="14" name="Picture 13" descr="Vitrine00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84552">
            <a:off x="5832606" y="626381"/>
            <a:ext cx="192405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trine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62831">
            <a:off x="3755369" y="3538806"/>
            <a:ext cx="1828800" cy="2857500"/>
          </a:xfrm>
          <a:prstGeom prst="rect">
            <a:avLst/>
          </a:prstGeom>
        </p:spPr>
      </p:pic>
      <p:pic>
        <p:nvPicPr>
          <p:cNvPr id="3" name="Picture 2" descr="Vitrine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73945">
            <a:off x="5929322" y="3500438"/>
            <a:ext cx="1952625" cy="2857500"/>
          </a:xfrm>
          <a:prstGeom prst="rect">
            <a:avLst/>
          </a:prstGeom>
        </p:spPr>
      </p:pic>
      <p:pic>
        <p:nvPicPr>
          <p:cNvPr id="4" name="Picture 3" descr="Vitrine0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31062">
            <a:off x="3428992" y="500042"/>
            <a:ext cx="1914525" cy="2857500"/>
          </a:xfrm>
          <a:prstGeom prst="rect">
            <a:avLst/>
          </a:prstGeom>
        </p:spPr>
      </p:pic>
      <p:pic>
        <p:nvPicPr>
          <p:cNvPr id="5" name="Picture 4" descr="Vitrine0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88766">
            <a:off x="1020274" y="3328943"/>
            <a:ext cx="2085975" cy="2857500"/>
          </a:xfrm>
          <a:prstGeom prst="rect">
            <a:avLst/>
          </a:prstGeom>
        </p:spPr>
      </p:pic>
      <p:pic>
        <p:nvPicPr>
          <p:cNvPr id="6" name="Picture 5" descr="Vitrine01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68307">
            <a:off x="6000760" y="357166"/>
            <a:ext cx="2209800" cy="2857500"/>
          </a:xfrm>
          <a:prstGeom prst="rect">
            <a:avLst/>
          </a:prstGeom>
        </p:spPr>
      </p:pic>
      <p:pic>
        <p:nvPicPr>
          <p:cNvPr id="7" name="Picture 6" descr="Vitrine01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29710">
            <a:off x="1189796" y="199105"/>
            <a:ext cx="1790495" cy="3357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trine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39757">
            <a:off x="1105046" y="3507031"/>
            <a:ext cx="2171700" cy="2857500"/>
          </a:xfrm>
          <a:prstGeom prst="rect">
            <a:avLst/>
          </a:prstGeom>
        </p:spPr>
      </p:pic>
      <p:pic>
        <p:nvPicPr>
          <p:cNvPr id="3" name="Picture 2" descr="Vitrine0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571480"/>
            <a:ext cx="2066925" cy="2857500"/>
          </a:xfrm>
          <a:prstGeom prst="rect">
            <a:avLst/>
          </a:prstGeom>
        </p:spPr>
      </p:pic>
      <p:pic>
        <p:nvPicPr>
          <p:cNvPr id="4" name="Picture 3" descr="Vitrine0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14481">
            <a:off x="5902950" y="3494979"/>
            <a:ext cx="2009775" cy="2857500"/>
          </a:xfrm>
          <a:prstGeom prst="rect">
            <a:avLst/>
          </a:prstGeom>
        </p:spPr>
      </p:pic>
      <p:pic>
        <p:nvPicPr>
          <p:cNvPr id="5" name="Picture 4" descr="Vitrine0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63817">
            <a:off x="6024138" y="579765"/>
            <a:ext cx="1933575" cy="2857500"/>
          </a:xfrm>
          <a:prstGeom prst="rect">
            <a:avLst/>
          </a:prstGeom>
        </p:spPr>
      </p:pic>
      <p:pic>
        <p:nvPicPr>
          <p:cNvPr id="6" name="Picture 5" descr="Vitrine01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79292">
            <a:off x="3725980" y="3461505"/>
            <a:ext cx="1885950" cy="2857500"/>
          </a:xfrm>
          <a:prstGeom prst="rect">
            <a:avLst/>
          </a:prstGeom>
        </p:spPr>
      </p:pic>
      <p:pic>
        <p:nvPicPr>
          <p:cNvPr id="7" name="Picture 6" descr="Vitrine02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070530">
            <a:off x="1027766" y="603414"/>
            <a:ext cx="17907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trine0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3643314"/>
            <a:ext cx="1774507" cy="2571748"/>
          </a:xfrm>
          <a:prstGeom prst="rect">
            <a:avLst/>
          </a:prstGeom>
        </p:spPr>
      </p:pic>
      <p:pic>
        <p:nvPicPr>
          <p:cNvPr id="3" name="Picture 2" descr="Vitrine0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64367">
            <a:off x="6966301" y="1012315"/>
            <a:ext cx="1692686" cy="3255166"/>
          </a:xfrm>
          <a:prstGeom prst="rect">
            <a:avLst/>
          </a:prstGeom>
        </p:spPr>
      </p:pic>
      <p:pic>
        <p:nvPicPr>
          <p:cNvPr id="4" name="Picture 3" descr="Vitrine0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17353">
            <a:off x="4857752" y="500042"/>
            <a:ext cx="1619250" cy="2857500"/>
          </a:xfrm>
          <a:prstGeom prst="rect">
            <a:avLst/>
          </a:prstGeom>
        </p:spPr>
      </p:pic>
      <p:pic>
        <p:nvPicPr>
          <p:cNvPr id="7" name="Picture 6" descr="Vitrine0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53993">
            <a:off x="714348" y="428604"/>
            <a:ext cx="3663456" cy="6011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trine0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714356"/>
            <a:ext cx="3826694" cy="3414129"/>
          </a:xfrm>
          <a:prstGeom prst="rect">
            <a:avLst/>
          </a:prstGeom>
        </p:spPr>
      </p:pic>
      <p:pic>
        <p:nvPicPr>
          <p:cNvPr id="4" name="Picture 3" descr="Vitrine0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10540">
            <a:off x="767097" y="645974"/>
            <a:ext cx="1752600" cy="2857500"/>
          </a:xfrm>
          <a:prstGeom prst="rect">
            <a:avLst/>
          </a:prstGeom>
        </p:spPr>
      </p:pic>
      <p:pic>
        <p:nvPicPr>
          <p:cNvPr id="5" name="Picture 4" descr="Vitrine03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92833">
            <a:off x="6506687" y="3565550"/>
            <a:ext cx="1724025" cy="2857500"/>
          </a:xfrm>
          <a:prstGeom prst="rect">
            <a:avLst/>
          </a:prstGeom>
        </p:spPr>
      </p:pic>
      <p:pic>
        <p:nvPicPr>
          <p:cNvPr id="6" name="Picture 5" descr="Vitrine03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24912">
            <a:off x="2332775" y="3366567"/>
            <a:ext cx="183832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trine0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125">
            <a:off x="3571868" y="500042"/>
            <a:ext cx="1952625" cy="2857500"/>
          </a:xfrm>
          <a:prstGeom prst="rect">
            <a:avLst/>
          </a:prstGeom>
        </p:spPr>
      </p:pic>
      <p:pic>
        <p:nvPicPr>
          <p:cNvPr id="3" name="Picture 2" descr="Vitrine0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5695">
            <a:off x="3786182" y="3571876"/>
            <a:ext cx="1933575" cy="2857500"/>
          </a:xfrm>
          <a:prstGeom prst="rect">
            <a:avLst/>
          </a:prstGeom>
        </p:spPr>
      </p:pic>
      <p:pic>
        <p:nvPicPr>
          <p:cNvPr id="4" name="Picture 3" descr="Vitrine03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39055">
            <a:off x="6325731" y="2745065"/>
            <a:ext cx="2257425" cy="3810000"/>
          </a:xfrm>
          <a:prstGeom prst="rect">
            <a:avLst/>
          </a:prstGeom>
        </p:spPr>
      </p:pic>
      <p:pic>
        <p:nvPicPr>
          <p:cNvPr id="5" name="Picture 4" descr="Vitrine03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03388">
            <a:off x="1457001" y="3477334"/>
            <a:ext cx="1971675" cy="2857500"/>
          </a:xfrm>
          <a:prstGeom prst="rect">
            <a:avLst/>
          </a:prstGeom>
        </p:spPr>
      </p:pic>
      <p:pic>
        <p:nvPicPr>
          <p:cNvPr id="6" name="Picture 5" descr="Vitrine04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21946">
            <a:off x="1118737" y="587557"/>
            <a:ext cx="1905000" cy="2857500"/>
          </a:xfrm>
          <a:prstGeom prst="rect">
            <a:avLst/>
          </a:prstGeom>
        </p:spPr>
      </p:pic>
      <p:pic>
        <p:nvPicPr>
          <p:cNvPr id="7" name="Picture 6" descr="Vitrine04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834452">
            <a:off x="5897907" y="459912"/>
            <a:ext cx="1858125" cy="2510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trine0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357166"/>
            <a:ext cx="3810000" cy="2914650"/>
          </a:xfrm>
          <a:prstGeom prst="rect">
            <a:avLst/>
          </a:prstGeom>
        </p:spPr>
      </p:pic>
      <p:pic>
        <p:nvPicPr>
          <p:cNvPr id="3" name="Picture 2" descr="Vitrine0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38308">
            <a:off x="3823789" y="3449677"/>
            <a:ext cx="1704975" cy="2857500"/>
          </a:xfrm>
          <a:prstGeom prst="rect">
            <a:avLst/>
          </a:prstGeom>
        </p:spPr>
      </p:pic>
      <p:pic>
        <p:nvPicPr>
          <p:cNvPr id="4" name="Picture 3" descr="Vitrine0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47097">
            <a:off x="1538137" y="3388464"/>
            <a:ext cx="1771650" cy="2857500"/>
          </a:xfrm>
          <a:prstGeom prst="rect">
            <a:avLst/>
          </a:prstGeom>
        </p:spPr>
      </p:pic>
      <p:pic>
        <p:nvPicPr>
          <p:cNvPr id="5" name="Picture 4" descr="Vitrine05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53666">
            <a:off x="5903479" y="3319385"/>
            <a:ext cx="178117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trine0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72834">
            <a:off x="3721312" y="587530"/>
            <a:ext cx="1771650" cy="2857500"/>
          </a:xfrm>
          <a:prstGeom prst="rect">
            <a:avLst/>
          </a:prstGeom>
        </p:spPr>
      </p:pic>
      <p:pic>
        <p:nvPicPr>
          <p:cNvPr id="3" name="Picture 2" descr="Vitrine0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36325">
            <a:off x="5884957" y="627185"/>
            <a:ext cx="1771650" cy="2857500"/>
          </a:xfrm>
          <a:prstGeom prst="rect">
            <a:avLst/>
          </a:prstGeom>
        </p:spPr>
      </p:pic>
      <p:pic>
        <p:nvPicPr>
          <p:cNvPr id="4" name="Picture 3" descr="Vitrine0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79773">
            <a:off x="3700985" y="3575311"/>
            <a:ext cx="1743075" cy="2857500"/>
          </a:xfrm>
          <a:prstGeom prst="rect">
            <a:avLst/>
          </a:prstGeom>
        </p:spPr>
      </p:pic>
      <p:pic>
        <p:nvPicPr>
          <p:cNvPr id="5" name="Picture 4" descr="Vitrine04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05025">
            <a:off x="1285852" y="500042"/>
            <a:ext cx="1866900" cy="2857500"/>
          </a:xfrm>
          <a:prstGeom prst="rect">
            <a:avLst/>
          </a:prstGeom>
        </p:spPr>
      </p:pic>
      <p:pic>
        <p:nvPicPr>
          <p:cNvPr id="6" name="Picture 5" descr="Vitrine04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15744">
            <a:off x="1453876" y="3526877"/>
            <a:ext cx="1781175" cy="2857500"/>
          </a:xfrm>
          <a:prstGeom prst="rect">
            <a:avLst/>
          </a:prstGeom>
        </p:spPr>
      </p:pic>
      <p:pic>
        <p:nvPicPr>
          <p:cNvPr id="7" name="Picture 6" descr="Vitrine04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959296">
            <a:off x="5677420" y="3653073"/>
            <a:ext cx="191452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14-Milojevic.jpg">
            <a:hlinkClick r:id="rId2" action="ppaction://hlinksldjump" tooltip="1931/1932, бр. 14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675" y="381000"/>
            <a:ext cx="367665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trine049.jpg"/>
          <p:cNvPicPr>
            <a:picLocks noChangeAspect="1"/>
          </p:cNvPicPr>
          <p:nvPr/>
        </p:nvPicPr>
        <p:blipFill>
          <a:blip r:embed="rId2"/>
          <a:srcRect l="9128" t="1953" r="953"/>
          <a:stretch>
            <a:fillRect/>
          </a:stretch>
        </p:blipFill>
        <p:spPr>
          <a:xfrm>
            <a:off x="3357554" y="1142984"/>
            <a:ext cx="2571768" cy="4890238"/>
          </a:xfrm>
          <a:prstGeom prst="rect">
            <a:avLst/>
          </a:prstGeom>
        </p:spPr>
      </p:pic>
      <p:pic>
        <p:nvPicPr>
          <p:cNvPr id="3" name="Picture 2" descr="Vitrine0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16337">
            <a:off x="1060127" y="628620"/>
            <a:ext cx="1933575" cy="2857500"/>
          </a:xfrm>
          <a:prstGeom prst="rect">
            <a:avLst/>
          </a:prstGeom>
        </p:spPr>
      </p:pic>
      <p:pic>
        <p:nvPicPr>
          <p:cNvPr id="5" name="Picture 4" descr="Vitrine0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81865">
            <a:off x="6572264" y="3571876"/>
            <a:ext cx="1685925" cy="2857500"/>
          </a:xfrm>
          <a:prstGeom prst="rect">
            <a:avLst/>
          </a:prstGeom>
        </p:spPr>
      </p:pic>
      <p:pic>
        <p:nvPicPr>
          <p:cNvPr id="6" name="Picture 5" descr="Vitrine05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23243">
            <a:off x="6357950" y="428604"/>
            <a:ext cx="1905000" cy="2857500"/>
          </a:xfrm>
          <a:prstGeom prst="rect">
            <a:avLst/>
          </a:prstGeom>
        </p:spPr>
      </p:pic>
      <p:pic>
        <p:nvPicPr>
          <p:cNvPr id="7" name="Picture 6" descr="Vitrine05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69199">
            <a:off x="428596" y="3714752"/>
            <a:ext cx="196215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trine0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91835">
            <a:off x="3933854" y="362157"/>
            <a:ext cx="1640489" cy="3195758"/>
          </a:xfrm>
          <a:prstGeom prst="rect">
            <a:avLst/>
          </a:prstGeom>
        </p:spPr>
      </p:pic>
      <p:pic>
        <p:nvPicPr>
          <p:cNvPr id="3" name="Picture 2" descr="Vitrine0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3714752"/>
            <a:ext cx="1809750" cy="2857500"/>
          </a:xfrm>
          <a:prstGeom prst="rect">
            <a:avLst/>
          </a:prstGeom>
        </p:spPr>
      </p:pic>
      <p:pic>
        <p:nvPicPr>
          <p:cNvPr id="4" name="Picture 3" descr="Vitrine05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26050">
            <a:off x="1500166" y="3571876"/>
            <a:ext cx="2000250" cy="2857500"/>
          </a:xfrm>
          <a:prstGeom prst="rect">
            <a:avLst/>
          </a:prstGeom>
        </p:spPr>
      </p:pic>
      <p:pic>
        <p:nvPicPr>
          <p:cNvPr id="6" name="Picture 5" descr="Vitrine05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480" y="785794"/>
            <a:ext cx="1895475" cy="2857500"/>
          </a:xfrm>
          <a:prstGeom prst="rect">
            <a:avLst/>
          </a:prstGeom>
        </p:spPr>
      </p:pic>
      <p:pic>
        <p:nvPicPr>
          <p:cNvPr id="7" name="Picture 6" descr="Vitrine06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51541">
            <a:off x="6020313" y="3765159"/>
            <a:ext cx="1847850" cy="2857500"/>
          </a:xfrm>
          <a:prstGeom prst="rect">
            <a:avLst/>
          </a:prstGeom>
        </p:spPr>
      </p:pic>
      <p:pic>
        <p:nvPicPr>
          <p:cNvPr id="5" name="Picture 4" descr="Vitrine05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25009">
            <a:off x="5939373" y="855368"/>
            <a:ext cx="193357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trine0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77121">
            <a:off x="3662501" y="628029"/>
            <a:ext cx="1838325" cy="2857500"/>
          </a:xfrm>
          <a:prstGeom prst="rect">
            <a:avLst/>
          </a:prstGeom>
        </p:spPr>
      </p:pic>
      <p:pic>
        <p:nvPicPr>
          <p:cNvPr id="3" name="Picture 2" descr="Vitrine0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59599">
            <a:off x="5979982" y="3484880"/>
            <a:ext cx="1990725" cy="2857500"/>
          </a:xfrm>
          <a:prstGeom prst="rect">
            <a:avLst/>
          </a:prstGeom>
        </p:spPr>
      </p:pic>
      <p:pic>
        <p:nvPicPr>
          <p:cNvPr id="4" name="Picture 3" descr="Vitrine06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80288">
            <a:off x="1262402" y="516543"/>
            <a:ext cx="1905000" cy="2857500"/>
          </a:xfrm>
          <a:prstGeom prst="rect">
            <a:avLst/>
          </a:prstGeom>
        </p:spPr>
      </p:pic>
      <p:pic>
        <p:nvPicPr>
          <p:cNvPr id="5" name="Picture 4" descr="Vitrine06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44" y="3643314"/>
            <a:ext cx="1933575" cy="2857500"/>
          </a:xfrm>
          <a:prstGeom prst="rect">
            <a:avLst/>
          </a:prstGeom>
        </p:spPr>
      </p:pic>
      <p:pic>
        <p:nvPicPr>
          <p:cNvPr id="6" name="Picture 5" descr="Vitrine06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95563">
            <a:off x="6053894" y="613159"/>
            <a:ext cx="1781175" cy="2857500"/>
          </a:xfrm>
          <a:prstGeom prst="rect">
            <a:avLst/>
          </a:prstGeom>
        </p:spPr>
      </p:pic>
      <p:pic>
        <p:nvPicPr>
          <p:cNvPr id="7" name="Picture 6" descr="Vitrine06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56742">
            <a:off x="1422141" y="3789410"/>
            <a:ext cx="195262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trine0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3500438"/>
            <a:ext cx="1914525" cy="2857500"/>
          </a:xfrm>
          <a:prstGeom prst="rect">
            <a:avLst/>
          </a:prstGeom>
        </p:spPr>
      </p:pic>
      <p:pic>
        <p:nvPicPr>
          <p:cNvPr id="3" name="Picture 2" descr="Vitrine0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13581">
            <a:off x="3596306" y="501037"/>
            <a:ext cx="1876425" cy="2857500"/>
          </a:xfrm>
          <a:prstGeom prst="rect">
            <a:avLst/>
          </a:prstGeom>
        </p:spPr>
      </p:pic>
      <p:pic>
        <p:nvPicPr>
          <p:cNvPr id="4" name="Picture 3" descr="Vitrine06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897">
            <a:off x="5965197" y="3523912"/>
            <a:ext cx="1990725" cy="2857500"/>
          </a:xfrm>
          <a:prstGeom prst="rect">
            <a:avLst/>
          </a:prstGeom>
        </p:spPr>
      </p:pic>
      <p:pic>
        <p:nvPicPr>
          <p:cNvPr id="5" name="Picture 4" descr="Vitrine07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98227">
            <a:off x="5929322" y="714356"/>
            <a:ext cx="1800225" cy="2857500"/>
          </a:xfrm>
          <a:prstGeom prst="rect">
            <a:avLst/>
          </a:prstGeom>
        </p:spPr>
      </p:pic>
      <p:pic>
        <p:nvPicPr>
          <p:cNvPr id="6" name="Picture 5" descr="Vitrine07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32963">
            <a:off x="1508556" y="1767544"/>
            <a:ext cx="17526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trine0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3286124"/>
            <a:ext cx="2126934" cy="3143252"/>
          </a:xfrm>
          <a:prstGeom prst="rect">
            <a:avLst/>
          </a:prstGeom>
        </p:spPr>
      </p:pic>
      <p:pic>
        <p:nvPicPr>
          <p:cNvPr id="3" name="Picture 2" descr="Vitrine0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83474">
            <a:off x="4079798" y="563856"/>
            <a:ext cx="1876425" cy="2857500"/>
          </a:xfrm>
          <a:prstGeom prst="rect">
            <a:avLst/>
          </a:prstGeom>
        </p:spPr>
      </p:pic>
      <p:pic>
        <p:nvPicPr>
          <p:cNvPr id="5" name="Picture 4" descr="Vitrine07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51912">
            <a:off x="6060066" y="657203"/>
            <a:ext cx="1876425" cy="2857500"/>
          </a:xfrm>
          <a:prstGeom prst="rect">
            <a:avLst/>
          </a:prstGeom>
        </p:spPr>
      </p:pic>
      <p:pic>
        <p:nvPicPr>
          <p:cNvPr id="6" name="Picture 5" descr="Vitrine07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67780">
            <a:off x="6267111" y="3536192"/>
            <a:ext cx="1866900" cy="2857500"/>
          </a:xfrm>
          <a:prstGeom prst="rect">
            <a:avLst/>
          </a:prstGeom>
        </p:spPr>
      </p:pic>
      <p:pic>
        <p:nvPicPr>
          <p:cNvPr id="7" name="Picture 6" descr="1932-1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92233">
            <a:off x="1254357" y="3469080"/>
            <a:ext cx="1928794" cy="3025559"/>
          </a:xfrm>
          <a:prstGeom prst="rect">
            <a:avLst/>
          </a:prstGeom>
        </p:spPr>
      </p:pic>
      <p:pic>
        <p:nvPicPr>
          <p:cNvPr id="4" name="Picture 3" descr="Vitrine07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927256">
            <a:off x="1571604" y="785794"/>
            <a:ext cx="183832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928794" y="1071546"/>
            <a:ext cx="4786346" cy="5100654"/>
          </a:xfrm>
        </p:spPr>
        <p:txBody>
          <a:bodyPr/>
          <a:lstStyle/>
          <a:p>
            <a:pPr algn="ctr"/>
            <a:endParaRPr lang="sr-Cyrl-CS" dirty="0" smtClean="0">
              <a:hlinkClick r:id="rId2" tooltip="кликните за приступ"/>
            </a:endParaRPr>
          </a:p>
          <a:p>
            <a:pPr algn="ctr"/>
            <a:endParaRPr lang="sr-Cyrl-CS" dirty="0" smtClean="0">
              <a:hlinkClick r:id="rId2" tooltip="кликните за приступ"/>
            </a:endParaRPr>
          </a:p>
          <a:p>
            <a:pPr algn="ctr"/>
            <a:endParaRPr lang="sr-Cyrl-CS" dirty="0" smtClean="0">
              <a:hlinkClick r:id="rId2" tooltip="кликните за приступ"/>
            </a:endParaRPr>
          </a:p>
          <a:p>
            <a:pPr algn="ctr"/>
            <a:endParaRPr lang="sr-Cyrl-CS" dirty="0" smtClean="0">
              <a:hlinkClick r:id="rId2" tooltip="кликните за приступ"/>
            </a:endParaRPr>
          </a:p>
          <a:p>
            <a:pPr algn="ctr"/>
            <a:r>
              <a:rPr lang="sr-Cyrl-CS" dirty="0" smtClean="0">
                <a:hlinkClick r:id="rId2" tooltip="кликните за приступ"/>
              </a:rPr>
              <a:t>ЧАСОПИС ПОЗОРИШТЕ</a:t>
            </a:r>
          </a:p>
          <a:p>
            <a:pPr algn="ctr"/>
            <a:r>
              <a:rPr lang="sr-Cyrl-CS" dirty="0" smtClean="0">
                <a:hlinkClick r:id="rId2" tooltip="кликните за приступ"/>
              </a:rPr>
              <a:t> ДОСТУПАН ЈЕ И </a:t>
            </a:r>
          </a:p>
          <a:p>
            <a:pPr algn="ctr"/>
            <a:r>
              <a:rPr lang="sr-Cyrl-CS" dirty="0" smtClean="0">
                <a:hlinkClick r:id="rId2" tooltip="кликните за приступ"/>
              </a:rPr>
              <a:t>У ЕЛЕКТРОНСКОМ ОБЛИКУ</a:t>
            </a:r>
            <a:endParaRPr lang="sr-Cyrl-CS" dirty="0" smtClean="0"/>
          </a:p>
          <a:p>
            <a:pPr algn="ctr"/>
            <a:endParaRPr lang="sr-Cyrl-RS" dirty="0" smtClean="0"/>
          </a:p>
          <a:p>
            <a:pPr algn="ctr"/>
            <a:r>
              <a:rPr lang="sr-Cyrl-RS" dirty="0" smtClean="0">
                <a:hlinkClick r:id="rId3" tooltip="кликните за приступ"/>
              </a:rPr>
              <a:t>БИБЛИОГРАФИЈА </a:t>
            </a:r>
          </a:p>
          <a:p>
            <a:pPr algn="ctr"/>
            <a:r>
              <a:rPr lang="sr-Cyrl-RS" dirty="0" smtClean="0">
                <a:hlinkClick r:id="rId3" tooltip="кликните за приступ"/>
              </a:rPr>
              <a:t>ЧАСОПИСА ПОЗОРИШТЕ </a:t>
            </a:r>
          </a:p>
          <a:p>
            <a:pPr algn="ctr"/>
            <a:r>
              <a:rPr lang="sr-Cyrl-RS" dirty="0" smtClean="0">
                <a:hlinkClick r:id="rId3" tooltip="кликните за приступ"/>
              </a:rPr>
              <a:t>ДОСТУПНА ЈЕ И </a:t>
            </a:r>
          </a:p>
          <a:p>
            <a:pPr algn="ctr"/>
            <a:r>
              <a:rPr lang="sr-Cyrl-RS" dirty="0" smtClean="0">
                <a:hlinkClick r:id="rId3" tooltip="кликните за приступ"/>
              </a:rPr>
              <a:t>У ЕЛЕКТРОНСКОМ ОБЛИКУ</a:t>
            </a:r>
            <a:endParaRPr lang="sr-Cyrl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175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917025" y="4876800"/>
            <a:ext cx="3200400" cy="1295400"/>
          </a:xfrm>
        </p:spPr>
        <p:txBody>
          <a:bodyPr/>
          <a:lstStyle/>
          <a:p>
            <a:pPr algn="ctr"/>
            <a:r>
              <a:rPr lang="sr-Cyrl-CS" dirty="0" smtClean="0"/>
              <a:t>ХВАЛА НА ПОСЕТИ!</a:t>
            </a:r>
            <a:endParaRPr lang="en-US" dirty="0"/>
          </a:p>
        </p:txBody>
      </p:sp>
      <p:pic>
        <p:nvPicPr>
          <p:cNvPr id="9" name="Picture Placeholder 8" descr="MPUS copy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3159903" y="2782342"/>
            <a:ext cx="2714644" cy="172219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176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16-Paunovic.jpg">
            <a:hlinkClick r:id="rId2" action="ppaction://hlinksldjump" tooltip="1931/1932, бр. 16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957" y="935665"/>
            <a:ext cx="4410087" cy="4986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16-Rakitin.jpg">
            <a:hlinkClick r:id="rId2" action="ppaction://hlinksldjump" tooltip="1931/1932, бр. 16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512" y="381000"/>
            <a:ext cx="3990975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57158" y="428604"/>
            <a:ext cx="8429684" cy="592935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Представљање изложбе и библиографије </a:t>
            </a:r>
            <a:r>
              <a:rPr lang="ru-RU" i="1" dirty="0" smtClean="0"/>
              <a:t>Позориште</a:t>
            </a:r>
            <a:r>
              <a:rPr lang="ru-RU" dirty="0" smtClean="0"/>
              <a:t>, недељни илустровани часопис (Београд, 1931 – 1934) у издању Музеја позоришне уметности Србије има за циљ упознавање са културним животом у српској престоници тридесетих година прошлог века.</a:t>
            </a:r>
            <a:br>
              <a:rPr lang="ru-RU" dirty="0" smtClean="0"/>
            </a:br>
            <a:r>
              <a:rPr lang="ru-RU" dirty="0" smtClean="0"/>
              <a:t>	Први број </a:t>
            </a:r>
            <a:r>
              <a:rPr lang="ru-RU" i="1" dirty="0" smtClean="0"/>
              <a:t>Позоришта</a:t>
            </a:r>
            <a:r>
              <a:rPr lang="ru-RU" dirty="0" smtClean="0"/>
              <a:t> изашао је 11. октобра 1931. године у Београду. Часопис је излазио једном недељно, и то понедељком, током позоришне три позоришне сезоне (1931-32, 1932-33 и 1933-34). Последњи број објављен је 5. јуна 1934. године. Оснивач, главни уредник и власник часописа био је Сретен Ил. Обрадовић, издавач, фотографски писац и фотограф аматер, који има богат корпус часописа у издавачкој делатности. Уредништво</a:t>
            </a:r>
            <a:r>
              <a:rPr lang="ru-RU" i="1" dirty="0" smtClean="0"/>
              <a:t>Позоришта</a:t>
            </a:r>
            <a:r>
              <a:rPr lang="ru-RU" dirty="0" smtClean="0"/>
              <a:t> је увек било у Београду са седиштем у Устаничкој улици број 8. Међу потписницима прилога су, између осталих, Јосип Кулунџић, Станислав Папјерковски, Фридрих Хут, Морис Шевалије и аутор сталне илустроване рубрике Наше позориште Владимир Жедрински.</a:t>
            </a:r>
            <a:br>
              <a:rPr lang="ru-RU" dirty="0" smtClean="0"/>
            </a:br>
            <a:r>
              <a:rPr lang="ru-RU" dirty="0" smtClean="0"/>
              <a:t>	Позориште у сваком броју доноси најаве позоришних представа, критике премијерно изведених комада и концерата, извештаје о гостовањима домаћих трупа као и прегледе културних догађаја у иностранству, аналитичке осврте, теоријске ставове о глуми, режији, сценографији, костимографији и музици, разговоре са позоришним ствараоцима, њихове биографије, анегдоте као и одломке из драма.</a:t>
            </a:r>
            <a:br>
              <a:rPr lang="ru-RU" dirty="0" smtClean="0"/>
            </a:br>
            <a:r>
              <a:rPr lang="ru-RU" dirty="0" smtClean="0"/>
              <a:t>Управо ови прилози чине незамењиво драгоцену театрографску грађу о српском позоришту тридесетих година XX века. «Јер биће, надамо се, за сталне позоришне посетиоце увек пријатно да преврћу ове листове који су сада бели а који ће годинама пожутети, па да се сада обавештавају са племенитом радозналошћу љубитеља уметности, а доцније да се са неком благом нежношћу сећају пријатно проведених часова пред блиставом рампом нашега драгог Народног позоришта», како уредништво поручује читаоцима листа.</a:t>
            </a:r>
            <a:br>
              <a:rPr lang="ru-RU" dirty="0" smtClean="0"/>
            </a:br>
            <a:r>
              <a:rPr lang="ru-RU" dirty="0" smtClean="0"/>
              <a:t>	У намери да корисницима омогућимо што лакши, бржи и прегледнији приступ фонду библиотеке Музеја, припремили смо библиографију три штампана годишта, обезбедили копију комплета бројева у оквиру електронске библиотеке на сајту Музеја, а илустративни садржај публикације као и графичке стандарде опреме издања представићемо изложбом фотографија, скица и цртежа објављених у Позоришту. </a:t>
            </a:r>
            <a:endParaRPr lang="sr-Cyrl-C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2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17-Nadvornik.jpg">
            <a:hlinkClick r:id="rId2" action="ppaction://hlinksldjump" tooltip="1931/1932, бр. 17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87" y="381000"/>
            <a:ext cx="3857625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18-Riki-Levi.jpg">
            <a:hlinkClick r:id="rId2" action="ppaction://hlinksldjump" tooltip="1931/1932, бр. 18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725" y="381000"/>
            <a:ext cx="363855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18-SestraLekeKapetana.jpg">
            <a:hlinkClick r:id="rId2" action="ppaction://hlinksldjump" tooltip="1931/1932, бр. 18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71480"/>
            <a:ext cx="3994980" cy="2571768"/>
          </a:xfrm>
          <a:prstGeom prst="rect">
            <a:avLst/>
          </a:prstGeom>
        </p:spPr>
      </p:pic>
      <p:pic>
        <p:nvPicPr>
          <p:cNvPr id="3" name="Picture 2" descr="1932-18-SestraLekeKapetana1.jpg">
            <a:hlinkClick r:id="rId2" action="ppaction://hlinksldjump" tooltip="1931/1932, бр. 18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571480"/>
            <a:ext cx="4566341" cy="5524496"/>
          </a:xfrm>
          <a:prstGeom prst="rect">
            <a:avLst/>
          </a:prstGeom>
        </p:spPr>
      </p:pic>
      <p:pic>
        <p:nvPicPr>
          <p:cNvPr id="4" name="Picture 3" descr="1932-18-SestraLekeKapetana2.jpg">
            <a:hlinkClick r:id="rId2" action="ppaction://hlinksldjump" tooltip="1931/1932, бр. 18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3357562"/>
            <a:ext cx="3262314" cy="2711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21-Grujic,Minic.jpg">
            <a:hlinkClick r:id="rId2" action="ppaction://hlinksldjump" tooltip="1931/1932, бр. 21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437" y="381000"/>
            <a:ext cx="3667125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23-Marinkovic.jpg">
            <a:hlinkClick r:id="rId2" action="ppaction://hlinksldjump" tooltip="1931/1932, бр. 23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287" y="381000"/>
            <a:ext cx="3781425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32-25-Katalinic.jpg">
            <a:hlinkClick r:id="rId2" action="ppaction://hlinksldjump" tooltip="1931/1932, бр. 25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312" y="381000"/>
            <a:ext cx="3381375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27-Milutinovic.jpg">
            <a:hlinkClick r:id="rId2" action="ppaction://hlinksldjump" tooltip="1931/1932, бр. 27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25" y="381000"/>
            <a:ext cx="371475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29-Stokic.jpg">
            <a:hlinkClick r:id="rId2" action="ppaction://hlinksldjump" tooltip="1931/1932, бр. 29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987" y="381000"/>
            <a:ext cx="4010025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30-Markovac.jpg">
            <a:hlinkClick r:id="rId2" action="ppaction://hlinksldjump" tooltip="1931/1932, бр. 29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475" y="381000"/>
            <a:ext cx="382905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35-Milovanovic.jpg">
            <a:hlinkClick r:id="rId2" action="ppaction://hlinksldjump" tooltip="1931/1932, бр. 35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287" y="381000"/>
            <a:ext cx="3781425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Uvodna-legenda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785786" y="500042"/>
            <a:ext cx="3857619" cy="5855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Graficki-zavo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914360"/>
            <a:ext cx="1764518" cy="2857520"/>
          </a:xfrm>
          <a:prstGeom prst="rect">
            <a:avLst/>
          </a:prstGeom>
        </p:spPr>
      </p:pic>
      <p:pic>
        <p:nvPicPr>
          <p:cNvPr id="8" name="Picture 7" descr="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4212115"/>
            <a:ext cx="2357454" cy="2095188"/>
          </a:xfrm>
          <a:prstGeom prst="rect">
            <a:avLst/>
          </a:prstGeom>
        </p:spPr>
      </p:pic>
      <p:pic>
        <p:nvPicPr>
          <p:cNvPr id="9" name="Picture 8" descr="Planet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256" y="571480"/>
            <a:ext cx="1000125" cy="3200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3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36-Novakovic.jpg">
            <a:hlinkClick r:id="rId2" action="ppaction://hlinksldjump" tooltip="1931/1932, бр. 36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425" y="381000"/>
            <a:ext cx="386715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4-23-Gosic.jpg">
            <a:hlinkClick r:id="rId2" action="ppaction://hlinksldjump" tooltip="1933/1934, бр. 23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5" y="381000"/>
            <a:ext cx="428625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1-6-Ofenbah1.jpg">
            <a:hlinkClick r:id="rId2" action="ppaction://hlinksldjump" tooltip="1931/1932, бр. 6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228725"/>
            <a:ext cx="7620000" cy="440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1-6-Ofenbah2.jpg">
            <a:hlinkClick r:id="rId2" action="ppaction://hlinksldjump" tooltip="1931/1932, бр. 6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616" y="665869"/>
            <a:ext cx="3764767" cy="5526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1-6-Ofenbah3.jpg">
            <a:hlinkClick r:id="rId2" action="ppaction://hlinksldjump" tooltip="1931/1932, бр. 6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908" y="619665"/>
            <a:ext cx="3666183" cy="5618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1-6-Ofenbah4.jpg">
            <a:hlinkClick r:id="rId2" action="ppaction://hlinksldjump" tooltip="1931/1932, бр. 6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323" y="1083200"/>
            <a:ext cx="5929354" cy="4691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34-Jelisaveta.jpg">
            <a:hlinkClick r:id="rId2" action="ppaction://hlinksldjump" tooltip="1931/1932, бр. 34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612" y="381000"/>
            <a:ext cx="3914775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428604"/>
            <a:ext cx="461665" cy="58579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sr-Cyrl-RS" dirty="0" smtClean="0"/>
              <a:t>Сценографија и костимографија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31-1-Tais1.jpg">
            <a:hlinkClick r:id="rId2" action="ppaction://hlinksldjump" tooltip="1931/1932, бр. 1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453550"/>
            <a:ext cx="3057810" cy="4066490"/>
          </a:xfrm>
          <a:prstGeom prst="rect">
            <a:avLst/>
          </a:prstGeom>
        </p:spPr>
      </p:pic>
      <p:pic>
        <p:nvPicPr>
          <p:cNvPr id="4" name="Picture 3" descr="1931-1-Tais2.jpg">
            <a:hlinkClick r:id="rId2" action="ppaction://hlinksldjump" tooltip="1931/1932, бр. 1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880" y="1428736"/>
            <a:ext cx="2857520" cy="4091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31-10-Don-Kihot.jpg">
            <a:hlinkClick r:id="rId2" action="ppaction://hlinksldjump" tooltip="1931/1932, бр. 10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064" y="1254911"/>
            <a:ext cx="6901871" cy="4348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1-10-Don-Kihot1.jpg">
            <a:hlinkClick r:id="rId2" action="ppaction://hlinksldjump" tooltip="1931/1932, бр. 10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080" y="833792"/>
            <a:ext cx="6891840" cy="5190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31,32-12-Isajlovic.jpg">
            <a:hlinkClick r:id="rId2" action="ppaction://hlinksldjump" tooltip="1931/1932, бр. 1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316" y="327354"/>
            <a:ext cx="39243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428604"/>
            <a:ext cx="461665" cy="58579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sr-Cyrl-RS" dirty="0" smtClean="0"/>
              <a:t>карикатуре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1-11-Morana.jpg">
            <a:hlinkClick r:id="rId2" action="ppaction://hlinksldjump" tooltip="1931/1932, бр. 11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738187"/>
            <a:ext cx="7620000" cy="5381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4-Macu.jpg">
            <a:hlinkClick r:id="rId2" action="ppaction://hlinksldjump" tooltip="1932/1933, бр. 4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425" y="381000"/>
            <a:ext cx="386715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7-Devojka-sa-Zapada.jpg">
            <a:hlinkClick r:id="rId2" action="ppaction://hlinksldjump" tooltip="1932/1933, бр. 7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5" y="381000"/>
            <a:ext cx="409575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11-Vila-lutaka.jpg">
            <a:hlinkClick r:id="rId2" action="ppaction://hlinksldjump" tooltip="1932/1933, бр. 11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486843"/>
            <a:ext cx="5786477" cy="5808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12-Vila-lutaka.jpg">
            <a:hlinkClick r:id="rId2" action="ppaction://hlinksldjump" tooltip="1932/1933, бр. 1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714356"/>
            <a:ext cx="5875385" cy="5398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20-Kazanova.jpg">
            <a:hlinkClick r:id="rId2" action="ppaction://hlinksldjump" tooltip="1931/1932, бр. 20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325" y="381000"/>
            <a:ext cx="394335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33-Veciti-mladozenja.jpg">
            <a:hlinkClick r:id="rId2" action="ppaction://hlinksldjump" tooltip="1931/1932, бр. 33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937" y="381000"/>
            <a:ext cx="4048125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36-Roman-jedne-mumije1.jpg">
            <a:hlinkClick r:id="rId2" action="ppaction://hlinksldjump" tooltip="Роман једне мумије, 1931/1932, бр. 36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677" y="1571613"/>
            <a:ext cx="2960212" cy="3714775"/>
          </a:xfrm>
          <a:prstGeom prst="rect">
            <a:avLst/>
          </a:prstGeom>
        </p:spPr>
      </p:pic>
      <p:pic>
        <p:nvPicPr>
          <p:cNvPr id="3" name="Picture 2" descr="1932-36-Roman-jedne-mumije2.jpg">
            <a:hlinkClick r:id="rId2" action="ppaction://hlinksldjump" tooltip="Роман једне мумије, 1931/1932, бр. 36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7664" y="1571612"/>
            <a:ext cx="2890560" cy="3714776"/>
          </a:xfrm>
          <a:prstGeom prst="rect">
            <a:avLst/>
          </a:prstGeom>
        </p:spPr>
      </p:pic>
      <p:pic>
        <p:nvPicPr>
          <p:cNvPr id="4" name="Picture 3" descr="1932-36-Roman-jedne-mumije3.jpg">
            <a:hlinkClick r:id="rId2" action="ppaction://hlinksldjump" tooltip="Роман једне мумије, 1931/1932, бр. 36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775" y="1571612"/>
            <a:ext cx="2310127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3-3-Karijera-Joska-Pu.jpg">
            <a:hlinkClick r:id="rId2" action="ppaction://hlinksldjump" tooltip="1933/1934, бр. 3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825" y="381000"/>
            <a:ext cx="432435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3-14-Sreca-A.D.jpg">
            <a:hlinkClick r:id="rId2" action="ppaction://hlinksldjump" tooltip="1933/1934, бр. 14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76300"/>
            <a:ext cx="60960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1-1--Predic.jpg">
            <a:hlinkClick r:id="rId2" action="ppaction://hlinksldjump" tooltip="1931/1932, бр. 1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225" y="381000"/>
            <a:ext cx="401955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3-20-Tais.jpg">
            <a:hlinkClick r:id="rId2" action="ppaction://hlinksldjump" tooltip="1932/1933, бр. 20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47700"/>
            <a:ext cx="60960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4-20-Covek-i-Kob.jpg">
            <a:hlinkClick r:id="rId2" action="ppaction://hlinksldjump" tooltip="1933/1934, бр. 20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95350"/>
            <a:ext cx="6096000" cy="506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4-22-Atalije,kostim.jpg">
            <a:hlinkClick r:id="rId2" action="ppaction://hlinksldjump" tooltip="1933/1934, бр. 2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562" y="381000"/>
            <a:ext cx="3952875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4-22-Atalije.jpg">
            <a:hlinkClick r:id="rId2" action="ppaction://hlinksldjump" tooltip="1933/1934, бр. 2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257300"/>
            <a:ext cx="60960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4-28-Til-Ojlenspigl.jpg">
            <a:hlinkClick r:id="rId2" action="ppaction://hlinksldjump" tooltip="1933/1934, бр. 28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928670"/>
            <a:ext cx="6096000" cy="4924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4-29-Legenda-o-Josifu.jpg">
            <a:hlinkClick r:id="rId2" action="ppaction://hlinksldjump" tooltip="1933/1934, бр. 29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525" y="381000"/>
            <a:ext cx="455295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4-35-Vesele-zene.jpg">
            <a:hlinkClick r:id="rId2" action="ppaction://hlinksldjump" tooltip="1933/1934, бр. 35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137" y="381000"/>
            <a:ext cx="5419725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4-36-Transatlanska-sonatina.jpg">
            <a:hlinkClick r:id="rId2" action="ppaction://hlinksldjump" tooltip="1933/1934, бр. 36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247775"/>
            <a:ext cx="6096000" cy="436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4-37-Dogovor-kucu-gradi.jpg">
            <a:hlinkClick r:id="rId2" action="ppaction://hlinksldjump" tooltip="1933/1934, бр. 37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1285860"/>
            <a:ext cx="6096000" cy="4133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931-1-Dugalic.jpg">
            <a:hlinkClick r:id="rId2" action="ppaction://hlinksldjump" tooltip="1931/1932, бр. 1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175" y="381000"/>
            <a:ext cx="4057650" cy="609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4282" y="428604"/>
            <a:ext cx="461665" cy="58579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sr-Cyrl-RS" dirty="0" smtClean="0"/>
              <a:t>Портрети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1-6-Kirsanova.jpg">
            <a:hlinkClick r:id="rId2" action="ppaction://hlinksldjump" tooltip="1931/1932, бр. 6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037" y="381000"/>
            <a:ext cx="3971925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31-2-DjordjevicTamara.jpg">
            <a:hlinkClick r:id="rId2" action="ppaction://hlinksldjump" tooltip="1931/1932, бр. 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212" y="381000"/>
            <a:ext cx="4219575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4-Katalinic.jpg">
            <a:hlinkClick r:id="rId2" action="ppaction://hlinksldjump" tooltip="1931/1932, бр. 4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612" y="381000"/>
            <a:ext cx="3914775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4-24-Pino-i-Pia-Mlakar.jpg">
            <a:hlinkClick r:id="rId2" action="ppaction://hlinksldjump" tooltip="1933/1934, бр. 24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00125"/>
            <a:ext cx="6096000" cy="485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rsa.jpg">
            <a:hlinkClick r:id="rId2" action="ppaction://hlinksldjump" tooltip="1931/1932, бр. 11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71550"/>
            <a:ext cx="6096000" cy="491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1-9-Lagerlef.jpg">
            <a:hlinkClick r:id="rId2" action="ppaction://hlinksldjump" tooltip="1931/1932, бр. 9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771525"/>
            <a:ext cx="6096000" cy="531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3-3-Vasi-ljubimci.jpg">
            <a:hlinkClick r:id="rId2" action="ppaction://hlinksldjump" tooltip="1933/1934, бр. 3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357166"/>
            <a:ext cx="43053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3-10-Je-li-Zakelina-andjeo.jpg">
            <a:hlinkClick r:id="rId2" action="ppaction://hlinksldjump" tooltip="1933/1934, бр. 10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75" y="381000"/>
            <a:ext cx="565785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1-11-Solisti.jpg">
            <a:hlinkClick r:id="rId2" action="ppaction://hlinksldjump" tooltip="1931/1932, бр. 11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223962"/>
            <a:ext cx="6096000" cy="4410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3-11-Rajnhartov-ansambl.jpg">
            <a:hlinkClick r:id="rId2" action="ppaction://hlinksldjump" tooltip="1933/1934, бр. 11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33450"/>
            <a:ext cx="6096000" cy="499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3-20-Clanovi-Baleta.jpg">
            <a:hlinkClick r:id="rId2" action="ppaction://hlinksldjump" tooltip="1932/1933, бр. 20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95362"/>
            <a:ext cx="6096000" cy="4867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1-7-Kulundzic.jpg">
            <a:hlinkClick r:id="rId2" action="ppaction://hlinksldjump" tooltip="1931/1932, бр. 7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425" y="381000"/>
            <a:ext cx="386715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3-20-Zagrebacki-kvartet.jpg">
            <a:hlinkClick r:id="rId2" action="ppaction://hlinksldjump" tooltip="1932/1933, бр. 20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285875"/>
            <a:ext cx="6096000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4-24-Dobrica.jpg">
            <a:hlinkClick r:id="rId2" action="ppaction://hlinksldjump" tooltip="1933/1934, бр. 24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95362"/>
            <a:ext cx="6096000" cy="4867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4-26-Redak-snimak1.jpg">
            <a:hlinkClick r:id="rId2" action="ppaction://hlinksldjump" tooltip="1933/1934, бр. 26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357166"/>
            <a:ext cx="550545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4-30-Nuri-Hadzic.jpg">
            <a:hlinkClick r:id="rId2" action="ppaction://hlinksldjump" tooltip="1933/1934, бр. 30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112" y="381000"/>
            <a:ext cx="4295775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4-31-Fokin.jpg">
            <a:hlinkClick r:id="rId2" action="ppaction://hlinksldjump" tooltip="1933/1934, бр. 31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450" y="381000"/>
            <a:ext cx="42291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4-37-Bobic-Dragutinovic.jpg">
            <a:hlinkClick r:id="rId2" action="ppaction://hlinksldjump" tooltip="1933/1934, бр. 37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19112"/>
            <a:ext cx="6096000" cy="5819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428604"/>
            <a:ext cx="461665" cy="58579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sr-Cyrl-RS" dirty="0" smtClean="0"/>
              <a:t>Сценске фотографије</a:t>
            </a:r>
            <a:endParaRPr lang="en-US" dirty="0"/>
          </a:p>
        </p:txBody>
      </p:sp>
      <p:pic>
        <p:nvPicPr>
          <p:cNvPr id="4" name="Picture 3" descr="1931-2-Strah-od-vernosti.jpg">
            <a:hlinkClick r:id="rId3" action="ppaction://hlinksldjump" tooltip="1931/1932, бр. 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812" y="381000"/>
            <a:ext cx="3762375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32-1-Salcburski-festival.jpg">
            <a:hlinkClick r:id="rId2" action="ppaction://hlinksldjump" tooltip="1932/1933, бр. 1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5" y="381000"/>
            <a:ext cx="390525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1-5-Ferdisa-Pistore.jpg">
            <a:hlinkClick r:id="rId2" action="ppaction://hlinksldjump" tooltip="1931/1932, бр. 5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5" y="381000"/>
            <a:ext cx="409575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27-Bez-trecega.jpg">
            <a:hlinkClick r:id="rId2" action="ppaction://hlinksldjump" tooltip="1931/1932, бр. 27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987" y="381000"/>
            <a:ext cx="4010025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1-9-Don-Kihot.jpg">
            <a:hlinkClick r:id="rId2" action="ppaction://hlinksldjump" tooltip="1931/1932, бр. 9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381000"/>
            <a:ext cx="38862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3-5-Sorocinski-sajam.jpg">
            <a:hlinkClick r:id="rId2" action="ppaction://hlinksldjump" tooltip="1933/1934, бр. 5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037" y="381000"/>
            <a:ext cx="3971925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3-21-Adel-i-Mara.jpg">
            <a:hlinkClick r:id="rId2" action="ppaction://hlinksldjump" tooltip="1932/1933, бр. 21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87" y="381000"/>
            <a:ext cx="3857625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3-10-Petruska.jpg">
            <a:hlinkClick r:id="rId2" action="ppaction://hlinksldjump" tooltip="1933/1934, бр. 10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25" y="381000"/>
            <a:ext cx="371475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3-Prodana-nevesta.jpg">
            <a:hlinkClick r:id="rId2" action="ppaction://hlinksldjump" tooltip="1932/1933, бр. 3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071546"/>
            <a:ext cx="6096000" cy="438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1-7-Lue-Filer.jpg">
            <a:hlinkClick r:id="rId2" action="ppaction://hlinksldjump" tooltip="1931/1932, бр. 7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33462"/>
            <a:ext cx="6096000" cy="4791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15-Sestra-Leke-kapetana.jpg">
            <a:hlinkClick r:id="rId2" action="ppaction://hlinksldjump" tooltip="1931/19322, бр. 15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785812"/>
            <a:ext cx="6096000" cy="528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16-Skorpiona.jpg">
            <a:hlinkClick r:id="rId2" action="ppaction://hlinksldjump" tooltip="1931/1932, бр. 16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357312"/>
            <a:ext cx="6096000" cy="414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10-Kolomba.jpg">
            <a:hlinkClick r:id="rId2" action="ppaction://hlinksldjump" tooltip="1931/1932, бр. 10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85837"/>
            <a:ext cx="6096000" cy="4886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10-Necista-kr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637" y="381000"/>
            <a:ext cx="3514725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11-Volpone.jpg">
            <a:hlinkClick r:id="rId2" action="ppaction://hlinksldjump" tooltip="1931/1932, бр. 11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157287"/>
            <a:ext cx="6096000" cy="454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1-10-Brezovsek.jpg">
            <a:hlinkClick r:id="rId2" action="ppaction://hlinksldjump" tooltip="1931/1932, бр. 10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425" y="381000"/>
            <a:ext cx="386715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17-Hamlet.jpg">
            <a:hlinkClick r:id="rId2" action="ppaction://hlinksldjump" tooltip="1931/1932, бр. 17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687" y="381000"/>
            <a:ext cx="4238625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19-Kraljevic-Marko.jpg">
            <a:hlinkClick r:id="rId2" action="ppaction://hlinksldjump" tooltip="1931/1932, бр. 19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212" y="381000"/>
            <a:ext cx="4219575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24-Hasanaginica.jpg">
            <a:hlinkClick r:id="rId2" action="ppaction://hlinksldjump" tooltip="1931/1932, бр. 24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362" y="381000"/>
            <a:ext cx="4105275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24-Vela-Nigrinova.jpg">
            <a:hlinkClick r:id="rId2" action="ppaction://hlinksldjump" tooltip="1931/1932, бр. 24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214290"/>
            <a:ext cx="4200525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26-Bez-treceg.jpg">
            <a:hlinkClick r:id="rId2" action="ppaction://hlinksldjump" tooltip="1931/1932, бр. 26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95375"/>
            <a:ext cx="6096000" cy="466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21-Gostovanje-Ksenije-Grunt.jpg">
            <a:hlinkClick r:id="rId2" action="ppaction://hlinksldjump" tooltip="1931/1932, бр. 21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14412"/>
            <a:ext cx="6096000" cy="4829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5-Putem-iskusenja.jpg">
            <a:hlinkClick r:id="rId2" action="ppaction://hlinksldjump" tooltip="Путем искушења, 1932/1933, бр. 5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200150"/>
            <a:ext cx="6096000" cy="445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1-36-Roman-jedne-mumij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00125"/>
            <a:ext cx="6096000" cy="485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27-Berlinske-ul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76387"/>
            <a:ext cx="6096000" cy="3705225"/>
          </a:xfrm>
          <a:prstGeom prst="rect">
            <a:avLst/>
          </a:prstGeom>
        </p:spPr>
      </p:pic>
      <p:pic>
        <p:nvPicPr>
          <p:cNvPr id="3" name="Picture 2" descr="1932-27-Putujuci-glumci.jpg">
            <a:hlinkClick r:id="rId3" action="ppaction://hlinksldjump" tooltip="1932/1933, бр. 27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976312"/>
            <a:ext cx="6096000" cy="4905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2-31-Jelisaveta-od-Engleske.jpg">
            <a:hlinkClick r:id="rId2" action="ppaction://hlinksldjump" tooltip="1931/1932, бр. 31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38175"/>
            <a:ext cx="6096000" cy="5581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EB IZLOZBA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 IZLOZBA</Template>
  <TotalTime>0</TotalTime>
  <Words>65</Words>
  <Application>Microsoft Office PowerPoint</Application>
  <PresentationFormat>On-screen Show (4:3)</PresentationFormat>
  <Paragraphs>34</Paragraphs>
  <Slides>176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176</vt:i4>
      </vt:variant>
    </vt:vector>
  </HeadingPairs>
  <TitlesOfParts>
    <vt:vector size="177" baseType="lpstr">
      <vt:lpstr>WEB IZLOZBA</vt:lpstr>
      <vt:lpstr>позориште београд, 1931-1934.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Slide 129</vt:lpstr>
      <vt:lpstr>Slide 130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Slide 139</vt:lpstr>
      <vt:lpstr>Slide 140</vt:lpstr>
      <vt:lpstr>Slide 141</vt:lpstr>
      <vt:lpstr>Slide 142</vt:lpstr>
      <vt:lpstr>Slide 143</vt:lpstr>
      <vt:lpstr>Slide 144</vt:lpstr>
      <vt:lpstr>Slide 145</vt:lpstr>
      <vt:lpstr>Slide 146</vt:lpstr>
      <vt:lpstr>Slide 147</vt:lpstr>
      <vt:lpstr>Slide 148</vt:lpstr>
      <vt:lpstr>Slide 149</vt:lpstr>
      <vt:lpstr>Slide 150</vt:lpstr>
      <vt:lpstr>Slide 151</vt:lpstr>
      <vt:lpstr>Slide 152</vt:lpstr>
      <vt:lpstr>Slide 153</vt:lpstr>
      <vt:lpstr>Slide 154</vt:lpstr>
      <vt:lpstr>Slide 155</vt:lpstr>
      <vt:lpstr>Slide 156</vt:lpstr>
      <vt:lpstr>Slide 157</vt:lpstr>
      <vt:lpstr>Slide 158</vt:lpstr>
      <vt:lpstr>Slide 159</vt:lpstr>
      <vt:lpstr>Slide 160</vt:lpstr>
      <vt:lpstr>Slide 161</vt:lpstr>
      <vt:lpstr>Slide 162</vt:lpstr>
      <vt:lpstr>Slide 163</vt:lpstr>
      <vt:lpstr>Slide 164</vt:lpstr>
      <vt:lpstr>Slide 165</vt:lpstr>
      <vt:lpstr>Slide 166</vt:lpstr>
      <vt:lpstr>Slide 167</vt:lpstr>
      <vt:lpstr>Slide 168</vt:lpstr>
      <vt:lpstr>Slide 169</vt:lpstr>
      <vt:lpstr>Slide 170</vt:lpstr>
      <vt:lpstr>Slide 171</vt:lpstr>
      <vt:lpstr>Slide 172</vt:lpstr>
      <vt:lpstr>Slide 173</vt:lpstr>
      <vt:lpstr>Slide 174</vt:lpstr>
      <vt:lpstr>Slide 175</vt:lpstr>
      <vt:lpstr>Slide 176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2011-09-01T10:22:07Z</dcterms:created>
  <dcterms:modified xsi:type="dcterms:W3CDTF">2013-02-23T12:31:48Z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